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8"/>
  </p:notesMasterIdLst>
  <p:handoutMasterIdLst>
    <p:handoutMasterId r:id="rId29"/>
  </p:handoutMasterIdLst>
  <p:sldIdLst>
    <p:sldId id="266" r:id="rId3"/>
    <p:sldId id="374" r:id="rId4"/>
    <p:sldId id="517" r:id="rId5"/>
    <p:sldId id="518" r:id="rId6"/>
    <p:sldId id="519" r:id="rId7"/>
    <p:sldId id="520" r:id="rId8"/>
    <p:sldId id="491" r:id="rId9"/>
    <p:sldId id="503" r:id="rId10"/>
    <p:sldId id="508" r:id="rId11"/>
    <p:sldId id="496" r:id="rId12"/>
    <p:sldId id="521" r:id="rId13"/>
    <p:sldId id="522" r:id="rId14"/>
    <p:sldId id="523" r:id="rId15"/>
    <p:sldId id="468" r:id="rId16"/>
    <p:sldId id="526" r:id="rId17"/>
    <p:sldId id="527" r:id="rId18"/>
    <p:sldId id="497" r:id="rId19"/>
    <p:sldId id="409" r:id="rId20"/>
    <p:sldId id="410" r:id="rId21"/>
    <p:sldId id="515" r:id="rId22"/>
    <p:sldId id="514" r:id="rId23"/>
    <p:sldId id="531" r:id="rId24"/>
    <p:sldId id="529" r:id="rId25"/>
    <p:sldId id="530" r:id="rId26"/>
    <p:sldId id="313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43E50"/>
    <a:srgbClr val="EEF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 autoAdjust="0"/>
    <p:restoredTop sz="86395"/>
  </p:normalViewPr>
  <p:slideViewPr>
    <p:cSldViewPr snapToGrid="0" snapToObjects="1">
      <p:cViewPr varScale="1">
        <p:scale>
          <a:sx n="109" d="100"/>
          <a:sy n="109" d="100"/>
        </p:scale>
        <p:origin x="21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notesViewPr>
    <p:cSldViewPr snapToGrid="0" snapToObjects="1">
      <p:cViewPr varScale="1">
        <p:scale>
          <a:sx n="160" d="100"/>
          <a:sy n="160" d="100"/>
        </p:scale>
        <p:origin x="47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robach/ISOC/MANRS/Preso/202011-membership%20growt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798720472441E-2"/>
          <c:y val="4.0751914993241198E-2"/>
          <c:w val="0.94788504641092741"/>
          <c:h val="0.77232851640671352"/>
        </c:manualLayout>
      </c:layout>
      <c:lineChart>
        <c:grouping val="standard"/>
        <c:varyColors val="0"/>
        <c:ser>
          <c:idx val="0"/>
          <c:order val="0"/>
          <c:tx>
            <c:v>ISP</c:v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elete val="1"/>
          </c:dLbls>
          <c:cat>
            <c:numRef>
              <c:f>Sheet1!$B$10:$B$585</c:f>
              <c:numCache>
                <c:formatCode>yyyy\-mm\-dd;@</c:formatCode>
                <c:ptCount val="576"/>
                <c:pt idx="0">
                  <c:v>41949</c:v>
                </c:pt>
                <c:pt idx="1">
                  <c:v>41960</c:v>
                </c:pt>
                <c:pt idx="2">
                  <c:v>41962</c:v>
                </c:pt>
                <c:pt idx="3">
                  <c:v>41962</c:v>
                </c:pt>
                <c:pt idx="4">
                  <c:v>41970</c:v>
                </c:pt>
                <c:pt idx="5">
                  <c:v>41974</c:v>
                </c:pt>
                <c:pt idx="6">
                  <c:v>41988</c:v>
                </c:pt>
                <c:pt idx="7">
                  <c:v>42002</c:v>
                </c:pt>
                <c:pt idx="8">
                  <c:v>42039</c:v>
                </c:pt>
                <c:pt idx="9">
                  <c:v>42046</c:v>
                </c:pt>
                <c:pt idx="10">
                  <c:v>42048</c:v>
                </c:pt>
                <c:pt idx="11">
                  <c:v>42101</c:v>
                </c:pt>
                <c:pt idx="12">
                  <c:v>42104</c:v>
                </c:pt>
                <c:pt idx="13">
                  <c:v>42104</c:v>
                </c:pt>
                <c:pt idx="14">
                  <c:v>42143</c:v>
                </c:pt>
                <c:pt idx="15">
                  <c:v>42167</c:v>
                </c:pt>
                <c:pt idx="16">
                  <c:v>42209</c:v>
                </c:pt>
                <c:pt idx="17">
                  <c:v>42243</c:v>
                </c:pt>
                <c:pt idx="18">
                  <c:v>42244</c:v>
                </c:pt>
                <c:pt idx="19">
                  <c:v>42257</c:v>
                </c:pt>
                <c:pt idx="20">
                  <c:v>42298</c:v>
                </c:pt>
                <c:pt idx="21">
                  <c:v>42314</c:v>
                </c:pt>
                <c:pt idx="22">
                  <c:v>42318</c:v>
                </c:pt>
                <c:pt idx="23">
                  <c:v>42353</c:v>
                </c:pt>
                <c:pt idx="24">
                  <c:v>42353</c:v>
                </c:pt>
                <c:pt idx="25">
                  <c:v>42353</c:v>
                </c:pt>
                <c:pt idx="26">
                  <c:v>42361</c:v>
                </c:pt>
                <c:pt idx="27">
                  <c:v>42361</c:v>
                </c:pt>
                <c:pt idx="28">
                  <c:v>42410</c:v>
                </c:pt>
                <c:pt idx="29">
                  <c:v>42432</c:v>
                </c:pt>
                <c:pt idx="30">
                  <c:v>42481</c:v>
                </c:pt>
                <c:pt idx="31">
                  <c:v>42481</c:v>
                </c:pt>
                <c:pt idx="32">
                  <c:v>42534</c:v>
                </c:pt>
                <c:pt idx="33">
                  <c:v>42558</c:v>
                </c:pt>
                <c:pt idx="34">
                  <c:v>42558</c:v>
                </c:pt>
                <c:pt idx="35">
                  <c:v>42635</c:v>
                </c:pt>
                <c:pt idx="36">
                  <c:v>42641</c:v>
                </c:pt>
                <c:pt idx="37">
                  <c:v>42697</c:v>
                </c:pt>
                <c:pt idx="38">
                  <c:v>42890</c:v>
                </c:pt>
                <c:pt idx="39">
                  <c:v>42935</c:v>
                </c:pt>
                <c:pt idx="40">
                  <c:v>43038</c:v>
                </c:pt>
                <c:pt idx="41">
                  <c:v>43088</c:v>
                </c:pt>
                <c:pt idx="42">
                  <c:v>43110</c:v>
                </c:pt>
                <c:pt idx="43">
                  <c:v>43125</c:v>
                </c:pt>
                <c:pt idx="44">
                  <c:v>43130</c:v>
                </c:pt>
                <c:pt idx="45">
                  <c:v>43138</c:v>
                </c:pt>
                <c:pt idx="46">
                  <c:v>43160</c:v>
                </c:pt>
                <c:pt idx="47">
                  <c:v>43181</c:v>
                </c:pt>
                <c:pt idx="48">
                  <c:v>43201</c:v>
                </c:pt>
                <c:pt idx="49">
                  <c:v>43220</c:v>
                </c:pt>
                <c:pt idx="50">
                  <c:v>43223</c:v>
                </c:pt>
                <c:pt idx="51">
                  <c:v>43224</c:v>
                </c:pt>
                <c:pt idx="52">
                  <c:v>43228</c:v>
                </c:pt>
                <c:pt idx="53">
                  <c:v>43240</c:v>
                </c:pt>
                <c:pt idx="54">
                  <c:v>43245</c:v>
                </c:pt>
                <c:pt idx="55">
                  <c:v>43245</c:v>
                </c:pt>
                <c:pt idx="56">
                  <c:v>43250</c:v>
                </c:pt>
                <c:pt idx="57">
                  <c:v>43251</c:v>
                </c:pt>
                <c:pt idx="58">
                  <c:v>43257</c:v>
                </c:pt>
                <c:pt idx="59">
                  <c:v>43259</c:v>
                </c:pt>
                <c:pt idx="60">
                  <c:v>43263</c:v>
                </c:pt>
                <c:pt idx="61">
                  <c:v>43263</c:v>
                </c:pt>
                <c:pt idx="62">
                  <c:v>43280</c:v>
                </c:pt>
                <c:pt idx="63">
                  <c:v>43280</c:v>
                </c:pt>
                <c:pt idx="64">
                  <c:v>43283</c:v>
                </c:pt>
                <c:pt idx="65">
                  <c:v>43285</c:v>
                </c:pt>
                <c:pt idx="66">
                  <c:v>43294</c:v>
                </c:pt>
                <c:pt idx="67">
                  <c:v>43300</c:v>
                </c:pt>
                <c:pt idx="68">
                  <c:v>43314</c:v>
                </c:pt>
                <c:pt idx="69">
                  <c:v>43320</c:v>
                </c:pt>
                <c:pt idx="70">
                  <c:v>43320</c:v>
                </c:pt>
                <c:pt idx="71">
                  <c:v>43328</c:v>
                </c:pt>
                <c:pt idx="72">
                  <c:v>43329</c:v>
                </c:pt>
                <c:pt idx="73">
                  <c:v>43332</c:v>
                </c:pt>
                <c:pt idx="74">
                  <c:v>43334</c:v>
                </c:pt>
                <c:pt idx="75">
                  <c:v>43336</c:v>
                </c:pt>
                <c:pt idx="76">
                  <c:v>43336</c:v>
                </c:pt>
                <c:pt idx="77">
                  <c:v>43336</c:v>
                </c:pt>
                <c:pt idx="78">
                  <c:v>43340</c:v>
                </c:pt>
                <c:pt idx="79">
                  <c:v>43340</c:v>
                </c:pt>
                <c:pt idx="80">
                  <c:v>43348</c:v>
                </c:pt>
                <c:pt idx="81">
                  <c:v>43348</c:v>
                </c:pt>
                <c:pt idx="82">
                  <c:v>43354</c:v>
                </c:pt>
                <c:pt idx="83">
                  <c:v>43377</c:v>
                </c:pt>
                <c:pt idx="84">
                  <c:v>43381</c:v>
                </c:pt>
                <c:pt idx="85">
                  <c:v>43382</c:v>
                </c:pt>
                <c:pt idx="86">
                  <c:v>43382</c:v>
                </c:pt>
                <c:pt idx="87">
                  <c:v>43384</c:v>
                </c:pt>
                <c:pt idx="88">
                  <c:v>43384</c:v>
                </c:pt>
                <c:pt idx="89">
                  <c:v>43388</c:v>
                </c:pt>
                <c:pt idx="90">
                  <c:v>43388</c:v>
                </c:pt>
                <c:pt idx="91">
                  <c:v>43389</c:v>
                </c:pt>
                <c:pt idx="92">
                  <c:v>43390</c:v>
                </c:pt>
                <c:pt idx="93">
                  <c:v>43396</c:v>
                </c:pt>
                <c:pt idx="94">
                  <c:v>43396</c:v>
                </c:pt>
                <c:pt idx="95">
                  <c:v>43403</c:v>
                </c:pt>
                <c:pt idx="96">
                  <c:v>43403</c:v>
                </c:pt>
                <c:pt idx="97">
                  <c:v>43403</c:v>
                </c:pt>
                <c:pt idx="98">
                  <c:v>43410</c:v>
                </c:pt>
                <c:pt idx="99">
                  <c:v>43417</c:v>
                </c:pt>
                <c:pt idx="100">
                  <c:v>43417</c:v>
                </c:pt>
                <c:pt idx="101">
                  <c:v>43425</c:v>
                </c:pt>
                <c:pt idx="102">
                  <c:v>43431</c:v>
                </c:pt>
                <c:pt idx="103">
                  <c:v>43431</c:v>
                </c:pt>
                <c:pt idx="104">
                  <c:v>43433</c:v>
                </c:pt>
                <c:pt idx="105">
                  <c:v>43433</c:v>
                </c:pt>
                <c:pt idx="106">
                  <c:v>43434</c:v>
                </c:pt>
                <c:pt idx="107">
                  <c:v>43438</c:v>
                </c:pt>
                <c:pt idx="108">
                  <c:v>43447</c:v>
                </c:pt>
                <c:pt idx="109">
                  <c:v>43452</c:v>
                </c:pt>
                <c:pt idx="110">
                  <c:v>43453</c:v>
                </c:pt>
                <c:pt idx="111">
                  <c:v>43455</c:v>
                </c:pt>
                <c:pt idx="112">
                  <c:v>43479</c:v>
                </c:pt>
                <c:pt idx="113">
                  <c:v>43479</c:v>
                </c:pt>
                <c:pt idx="114">
                  <c:v>43479</c:v>
                </c:pt>
                <c:pt idx="115">
                  <c:v>43486</c:v>
                </c:pt>
                <c:pt idx="116">
                  <c:v>43487</c:v>
                </c:pt>
                <c:pt idx="117">
                  <c:v>43489</c:v>
                </c:pt>
                <c:pt idx="118">
                  <c:v>43490</c:v>
                </c:pt>
                <c:pt idx="119">
                  <c:v>43497</c:v>
                </c:pt>
                <c:pt idx="120">
                  <c:v>43497</c:v>
                </c:pt>
                <c:pt idx="121">
                  <c:v>43500</c:v>
                </c:pt>
                <c:pt idx="122">
                  <c:v>43500</c:v>
                </c:pt>
                <c:pt idx="123">
                  <c:v>43518</c:v>
                </c:pt>
                <c:pt idx="124">
                  <c:v>43521</c:v>
                </c:pt>
                <c:pt idx="125">
                  <c:v>43521</c:v>
                </c:pt>
                <c:pt idx="126">
                  <c:v>43521</c:v>
                </c:pt>
                <c:pt idx="127">
                  <c:v>43537</c:v>
                </c:pt>
                <c:pt idx="128">
                  <c:v>43537</c:v>
                </c:pt>
                <c:pt idx="129">
                  <c:v>43538</c:v>
                </c:pt>
                <c:pt idx="130">
                  <c:v>43543</c:v>
                </c:pt>
                <c:pt idx="131">
                  <c:v>43555</c:v>
                </c:pt>
                <c:pt idx="132">
                  <c:v>43556</c:v>
                </c:pt>
                <c:pt idx="133">
                  <c:v>43557</c:v>
                </c:pt>
                <c:pt idx="134">
                  <c:v>43563</c:v>
                </c:pt>
                <c:pt idx="135">
                  <c:v>43564</c:v>
                </c:pt>
                <c:pt idx="136">
                  <c:v>43564</c:v>
                </c:pt>
                <c:pt idx="137">
                  <c:v>43572</c:v>
                </c:pt>
                <c:pt idx="138">
                  <c:v>43573</c:v>
                </c:pt>
                <c:pt idx="139">
                  <c:v>43573</c:v>
                </c:pt>
                <c:pt idx="140">
                  <c:v>43580</c:v>
                </c:pt>
                <c:pt idx="141">
                  <c:v>43592</c:v>
                </c:pt>
                <c:pt idx="142">
                  <c:v>43594</c:v>
                </c:pt>
                <c:pt idx="143">
                  <c:v>43600</c:v>
                </c:pt>
                <c:pt idx="144">
                  <c:v>43601</c:v>
                </c:pt>
                <c:pt idx="145">
                  <c:v>43607</c:v>
                </c:pt>
                <c:pt idx="146">
                  <c:v>43612</c:v>
                </c:pt>
                <c:pt idx="147">
                  <c:v>43623</c:v>
                </c:pt>
                <c:pt idx="148">
                  <c:v>43623</c:v>
                </c:pt>
                <c:pt idx="149">
                  <c:v>43623</c:v>
                </c:pt>
                <c:pt idx="150">
                  <c:v>43623</c:v>
                </c:pt>
                <c:pt idx="151">
                  <c:v>43671</c:v>
                </c:pt>
                <c:pt idx="152">
                  <c:v>43635</c:v>
                </c:pt>
                <c:pt idx="153">
                  <c:v>43638</c:v>
                </c:pt>
                <c:pt idx="154">
                  <c:v>43641</c:v>
                </c:pt>
                <c:pt idx="155">
                  <c:v>43641</c:v>
                </c:pt>
                <c:pt idx="156">
                  <c:v>43648</c:v>
                </c:pt>
                <c:pt idx="157">
                  <c:v>43648</c:v>
                </c:pt>
                <c:pt idx="158">
                  <c:v>43648</c:v>
                </c:pt>
                <c:pt idx="159">
                  <c:v>43649</c:v>
                </c:pt>
                <c:pt idx="160">
                  <c:v>43656</c:v>
                </c:pt>
                <c:pt idx="161">
                  <c:v>43656</c:v>
                </c:pt>
                <c:pt idx="162">
                  <c:v>43656</c:v>
                </c:pt>
                <c:pt idx="163">
                  <c:v>43656</c:v>
                </c:pt>
                <c:pt idx="164">
                  <c:v>43656</c:v>
                </c:pt>
                <c:pt idx="165">
                  <c:v>43656</c:v>
                </c:pt>
                <c:pt idx="166">
                  <c:v>43656</c:v>
                </c:pt>
                <c:pt idx="167">
                  <c:v>43656</c:v>
                </c:pt>
                <c:pt idx="168">
                  <c:v>43656</c:v>
                </c:pt>
                <c:pt idx="169">
                  <c:v>43656</c:v>
                </c:pt>
                <c:pt idx="170">
                  <c:v>43656</c:v>
                </c:pt>
                <c:pt idx="171">
                  <c:v>43656</c:v>
                </c:pt>
                <c:pt idx="172">
                  <c:v>43656</c:v>
                </c:pt>
                <c:pt idx="173">
                  <c:v>43657</c:v>
                </c:pt>
                <c:pt idx="174">
                  <c:v>43657</c:v>
                </c:pt>
                <c:pt idx="175">
                  <c:v>43657</c:v>
                </c:pt>
                <c:pt idx="176">
                  <c:v>43657</c:v>
                </c:pt>
                <c:pt idx="177">
                  <c:v>43657</c:v>
                </c:pt>
                <c:pt idx="178">
                  <c:v>43657</c:v>
                </c:pt>
                <c:pt idx="179">
                  <c:v>43662</c:v>
                </c:pt>
                <c:pt idx="180">
                  <c:v>43662</c:v>
                </c:pt>
                <c:pt idx="181">
                  <c:v>43662</c:v>
                </c:pt>
                <c:pt idx="182">
                  <c:v>43662</c:v>
                </c:pt>
                <c:pt idx="183">
                  <c:v>43669</c:v>
                </c:pt>
                <c:pt idx="184">
                  <c:v>43670</c:v>
                </c:pt>
                <c:pt idx="185">
                  <c:v>43670</c:v>
                </c:pt>
                <c:pt idx="186">
                  <c:v>43670</c:v>
                </c:pt>
                <c:pt idx="187">
                  <c:v>43670</c:v>
                </c:pt>
                <c:pt idx="188">
                  <c:v>43671</c:v>
                </c:pt>
                <c:pt idx="189">
                  <c:v>43672</c:v>
                </c:pt>
                <c:pt idx="190">
                  <c:v>43672</c:v>
                </c:pt>
                <c:pt idx="191">
                  <c:v>43672</c:v>
                </c:pt>
                <c:pt idx="192">
                  <c:v>43672</c:v>
                </c:pt>
                <c:pt idx="193">
                  <c:v>43677</c:v>
                </c:pt>
                <c:pt idx="194">
                  <c:v>43677</c:v>
                </c:pt>
                <c:pt idx="195">
                  <c:v>43677</c:v>
                </c:pt>
                <c:pt idx="196">
                  <c:v>43696</c:v>
                </c:pt>
                <c:pt idx="197">
                  <c:v>43704</c:v>
                </c:pt>
                <c:pt idx="198">
                  <c:v>43706</c:v>
                </c:pt>
                <c:pt idx="199">
                  <c:v>43706</c:v>
                </c:pt>
                <c:pt idx="200">
                  <c:v>43706</c:v>
                </c:pt>
                <c:pt idx="201">
                  <c:v>43706</c:v>
                </c:pt>
                <c:pt idx="202">
                  <c:v>43733</c:v>
                </c:pt>
                <c:pt idx="203">
                  <c:v>43733</c:v>
                </c:pt>
                <c:pt idx="204">
                  <c:v>43733</c:v>
                </c:pt>
                <c:pt idx="205">
                  <c:v>43733</c:v>
                </c:pt>
                <c:pt idx="206">
                  <c:v>43742</c:v>
                </c:pt>
                <c:pt idx="207">
                  <c:v>43742</c:v>
                </c:pt>
                <c:pt idx="208">
                  <c:v>43747</c:v>
                </c:pt>
                <c:pt idx="209">
                  <c:v>43751</c:v>
                </c:pt>
                <c:pt idx="210">
                  <c:v>43751</c:v>
                </c:pt>
                <c:pt idx="211">
                  <c:v>43751</c:v>
                </c:pt>
                <c:pt idx="212">
                  <c:v>43751</c:v>
                </c:pt>
                <c:pt idx="213">
                  <c:v>43751</c:v>
                </c:pt>
                <c:pt idx="214">
                  <c:v>43751</c:v>
                </c:pt>
                <c:pt idx="215">
                  <c:v>43751</c:v>
                </c:pt>
                <c:pt idx="216">
                  <c:v>43751</c:v>
                </c:pt>
                <c:pt idx="217">
                  <c:v>43751</c:v>
                </c:pt>
                <c:pt idx="218">
                  <c:v>43751</c:v>
                </c:pt>
                <c:pt idx="219">
                  <c:v>43761</c:v>
                </c:pt>
                <c:pt idx="220">
                  <c:v>43761</c:v>
                </c:pt>
                <c:pt idx="221">
                  <c:v>43773</c:v>
                </c:pt>
                <c:pt idx="222">
                  <c:v>43773</c:v>
                </c:pt>
                <c:pt idx="223">
                  <c:v>43773</c:v>
                </c:pt>
                <c:pt idx="224">
                  <c:v>43773</c:v>
                </c:pt>
                <c:pt idx="225">
                  <c:v>43773</c:v>
                </c:pt>
                <c:pt idx="226">
                  <c:v>43773</c:v>
                </c:pt>
                <c:pt idx="227">
                  <c:v>43774</c:v>
                </c:pt>
                <c:pt idx="228">
                  <c:v>43774</c:v>
                </c:pt>
                <c:pt idx="229">
                  <c:v>43774</c:v>
                </c:pt>
                <c:pt idx="230">
                  <c:v>43774</c:v>
                </c:pt>
                <c:pt idx="231">
                  <c:v>43780</c:v>
                </c:pt>
                <c:pt idx="232">
                  <c:v>43780</c:v>
                </c:pt>
                <c:pt idx="233">
                  <c:v>43781</c:v>
                </c:pt>
                <c:pt idx="234">
                  <c:v>43783</c:v>
                </c:pt>
                <c:pt idx="235">
                  <c:v>43784</c:v>
                </c:pt>
                <c:pt idx="236">
                  <c:v>43796</c:v>
                </c:pt>
                <c:pt idx="237">
                  <c:v>43796</c:v>
                </c:pt>
                <c:pt idx="238">
                  <c:v>43810</c:v>
                </c:pt>
                <c:pt idx="239">
                  <c:v>43810</c:v>
                </c:pt>
                <c:pt idx="240">
                  <c:v>43810</c:v>
                </c:pt>
                <c:pt idx="241">
                  <c:v>43810</c:v>
                </c:pt>
                <c:pt idx="242">
                  <c:v>43810</c:v>
                </c:pt>
                <c:pt idx="243">
                  <c:v>43810</c:v>
                </c:pt>
                <c:pt idx="244">
                  <c:v>43810</c:v>
                </c:pt>
                <c:pt idx="245">
                  <c:v>43816</c:v>
                </c:pt>
                <c:pt idx="246">
                  <c:v>43817</c:v>
                </c:pt>
                <c:pt idx="247">
                  <c:v>43817</c:v>
                </c:pt>
                <c:pt idx="248">
                  <c:v>43817</c:v>
                </c:pt>
                <c:pt idx="249">
                  <c:v>43818</c:v>
                </c:pt>
                <c:pt idx="250">
                  <c:v>43818</c:v>
                </c:pt>
                <c:pt idx="251">
                  <c:v>43818</c:v>
                </c:pt>
                <c:pt idx="252">
                  <c:v>43818</c:v>
                </c:pt>
                <c:pt idx="253">
                  <c:v>43818</c:v>
                </c:pt>
                <c:pt idx="254">
                  <c:v>43819</c:v>
                </c:pt>
                <c:pt idx="255">
                  <c:v>43819</c:v>
                </c:pt>
                <c:pt idx="256">
                  <c:v>43822</c:v>
                </c:pt>
                <c:pt idx="257">
                  <c:v>43829</c:v>
                </c:pt>
                <c:pt idx="258">
                  <c:v>43829</c:v>
                </c:pt>
                <c:pt idx="259">
                  <c:v>43829</c:v>
                </c:pt>
                <c:pt idx="260">
                  <c:v>43829</c:v>
                </c:pt>
                <c:pt idx="261">
                  <c:v>43830</c:v>
                </c:pt>
                <c:pt idx="262">
                  <c:v>43830</c:v>
                </c:pt>
                <c:pt idx="263">
                  <c:v>43835</c:v>
                </c:pt>
                <c:pt idx="264">
                  <c:v>43840</c:v>
                </c:pt>
                <c:pt idx="265">
                  <c:v>43844</c:v>
                </c:pt>
                <c:pt idx="266">
                  <c:v>43850</c:v>
                </c:pt>
                <c:pt idx="267">
                  <c:v>43851</c:v>
                </c:pt>
                <c:pt idx="268">
                  <c:v>43857</c:v>
                </c:pt>
                <c:pt idx="269">
                  <c:v>43857</c:v>
                </c:pt>
                <c:pt idx="270">
                  <c:v>43860</c:v>
                </c:pt>
                <c:pt idx="271">
                  <c:v>43860</c:v>
                </c:pt>
                <c:pt idx="272">
                  <c:v>43864</c:v>
                </c:pt>
                <c:pt idx="273">
                  <c:v>43867</c:v>
                </c:pt>
                <c:pt idx="274">
                  <c:v>43871</c:v>
                </c:pt>
                <c:pt idx="275">
                  <c:v>43879</c:v>
                </c:pt>
                <c:pt idx="276">
                  <c:v>43885</c:v>
                </c:pt>
                <c:pt idx="277">
                  <c:v>43886</c:v>
                </c:pt>
                <c:pt idx="278">
                  <c:v>43887</c:v>
                </c:pt>
                <c:pt idx="279">
                  <c:v>43900</c:v>
                </c:pt>
                <c:pt idx="280">
                  <c:v>43906</c:v>
                </c:pt>
                <c:pt idx="281">
                  <c:v>43907</c:v>
                </c:pt>
                <c:pt idx="282">
                  <c:v>43907</c:v>
                </c:pt>
                <c:pt idx="283">
                  <c:v>43908</c:v>
                </c:pt>
                <c:pt idx="284">
                  <c:v>43914</c:v>
                </c:pt>
                <c:pt idx="285">
                  <c:v>43921</c:v>
                </c:pt>
                <c:pt idx="286">
                  <c:v>43921</c:v>
                </c:pt>
                <c:pt idx="287">
                  <c:v>43921</c:v>
                </c:pt>
                <c:pt idx="288">
                  <c:v>43921</c:v>
                </c:pt>
                <c:pt idx="289">
                  <c:v>43921</c:v>
                </c:pt>
                <c:pt idx="290">
                  <c:v>43921</c:v>
                </c:pt>
                <c:pt idx="291">
                  <c:v>43921</c:v>
                </c:pt>
                <c:pt idx="292">
                  <c:v>43921</c:v>
                </c:pt>
                <c:pt idx="293">
                  <c:v>43921</c:v>
                </c:pt>
                <c:pt idx="294">
                  <c:v>43921</c:v>
                </c:pt>
                <c:pt idx="295">
                  <c:v>43922</c:v>
                </c:pt>
                <c:pt idx="296">
                  <c:v>43922</c:v>
                </c:pt>
                <c:pt idx="297">
                  <c:v>43922</c:v>
                </c:pt>
                <c:pt idx="298">
                  <c:v>43922</c:v>
                </c:pt>
                <c:pt idx="299">
                  <c:v>43922</c:v>
                </c:pt>
                <c:pt idx="300">
                  <c:v>43922</c:v>
                </c:pt>
                <c:pt idx="301">
                  <c:v>43922</c:v>
                </c:pt>
                <c:pt idx="302">
                  <c:v>43922</c:v>
                </c:pt>
                <c:pt idx="303">
                  <c:v>43922</c:v>
                </c:pt>
                <c:pt idx="304">
                  <c:v>43922</c:v>
                </c:pt>
                <c:pt idx="305">
                  <c:v>43923</c:v>
                </c:pt>
                <c:pt idx="306">
                  <c:v>43923</c:v>
                </c:pt>
                <c:pt idx="307">
                  <c:v>43927</c:v>
                </c:pt>
                <c:pt idx="308">
                  <c:v>43927</c:v>
                </c:pt>
                <c:pt idx="309">
                  <c:v>43927</c:v>
                </c:pt>
                <c:pt idx="310">
                  <c:v>43927</c:v>
                </c:pt>
                <c:pt idx="311">
                  <c:v>43927</c:v>
                </c:pt>
                <c:pt idx="312">
                  <c:v>43927</c:v>
                </c:pt>
                <c:pt idx="313">
                  <c:v>43929</c:v>
                </c:pt>
                <c:pt idx="314">
                  <c:v>43930</c:v>
                </c:pt>
                <c:pt idx="315">
                  <c:v>43931</c:v>
                </c:pt>
                <c:pt idx="316">
                  <c:v>43934</c:v>
                </c:pt>
                <c:pt idx="317">
                  <c:v>43934</c:v>
                </c:pt>
                <c:pt idx="318">
                  <c:v>43935</c:v>
                </c:pt>
                <c:pt idx="319">
                  <c:v>43937</c:v>
                </c:pt>
                <c:pt idx="320">
                  <c:v>43937</c:v>
                </c:pt>
                <c:pt idx="321">
                  <c:v>43938</c:v>
                </c:pt>
                <c:pt idx="322">
                  <c:v>43938</c:v>
                </c:pt>
                <c:pt idx="323">
                  <c:v>43938</c:v>
                </c:pt>
                <c:pt idx="324">
                  <c:v>43942</c:v>
                </c:pt>
                <c:pt idx="325">
                  <c:v>43942</c:v>
                </c:pt>
                <c:pt idx="326">
                  <c:v>43942</c:v>
                </c:pt>
                <c:pt idx="327">
                  <c:v>43942</c:v>
                </c:pt>
                <c:pt idx="328">
                  <c:v>43947</c:v>
                </c:pt>
                <c:pt idx="329">
                  <c:v>43948</c:v>
                </c:pt>
                <c:pt idx="330">
                  <c:v>43949</c:v>
                </c:pt>
                <c:pt idx="331">
                  <c:v>43955</c:v>
                </c:pt>
                <c:pt idx="332">
                  <c:v>43955</c:v>
                </c:pt>
                <c:pt idx="333">
                  <c:v>43955</c:v>
                </c:pt>
                <c:pt idx="334">
                  <c:v>43955</c:v>
                </c:pt>
                <c:pt idx="335">
                  <c:v>43955</c:v>
                </c:pt>
                <c:pt idx="336">
                  <c:v>43955</c:v>
                </c:pt>
                <c:pt idx="337">
                  <c:v>43955</c:v>
                </c:pt>
                <c:pt idx="338">
                  <c:v>43955</c:v>
                </c:pt>
                <c:pt idx="339">
                  <c:v>43955</c:v>
                </c:pt>
                <c:pt idx="340">
                  <c:v>43955</c:v>
                </c:pt>
                <c:pt idx="341">
                  <c:v>43955</c:v>
                </c:pt>
                <c:pt idx="342">
                  <c:v>43955</c:v>
                </c:pt>
                <c:pt idx="343">
                  <c:v>43955</c:v>
                </c:pt>
                <c:pt idx="344">
                  <c:v>43955</c:v>
                </c:pt>
                <c:pt idx="345">
                  <c:v>43955</c:v>
                </c:pt>
                <c:pt idx="346">
                  <c:v>43955</c:v>
                </c:pt>
                <c:pt idx="347">
                  <c:v>43955</c:v>
                </c:pt>
                <c:pt idx="348">
                  <c:v>43955</c:v>
                </c:pt>
                <c:pt idx="349">
                  <c:v>43955</c:v>
                </c:pt>
                <c:pt idx="350">
                  <c:v>43955</c:v>
                </c:pt>
                <c:pt idx="351">
                  <c:v>43955</c:v>
                </c:pt>
                <c:pt idx="352">
                  <c:v>43956</c:v>
                </c:pt>
                <c:pt idx="353">
                  <c:v>43957</c:v>
                </c:pt>
                <c:pt idx="354">
                  <c:v>43957</c:v>
                </c:pt>
                <c:pt idx="355">
                  <c:v>43958</c:v>
                </c:pt>
                <c:pt idx="356">
                  <c:v>43959</c:v>
                </c:pt>
                <c:pt idx="357">
                  <c:v>43964</c:v>
                </c:pt>
                <c:pt idx="358">
                  <c:v>43966</c:v>
                </c:pt>
                <c:pt idx="359">
                  <c:v>43970</c:v>
                </c:pt>
                <c:pt idx="360">
                  <c:v>43970</c:v>
                </c:pt>
                <c:pt idx="361">
                  <c:v>43970</c:v>
                </c:pt>
                <c:pt idx="362">
                  <c:v>43973</c:v>
                </c:pt>
                <c:pt idx="363">
                  <c:v>43980</c:v>
                </c:pt>
                <c:pt idx="364">
                  <c:v>43980</c:v>
                </c:pt>
                <c:pt idx="365">
                  <c:v>43984</c:v>
                </c:pt>
                <c:pt idx="366">
                  <c:v>43985</c:v>
                </c:pt>
                <c:pt idx="367">
                  <c:v>43989</c:v>
                </c:pt>
                <c:pt idx="368">
                  <c:v>43989</c:v>
                </c:pt>
                <c:pt idx="369">
                  <c:v>43997</c:v>
                </c:pt>
                <c:pt idx="370">
                  <c:v>43997</c:v>
                </c:pt>
                <c:pt idx="371">
                  <c:v>43998</c:v>
                </c:pt>
                <c:pt idx="372">
                  <c:v>43999</c:v>
                </c:pt>
                <c:pt idx="373">
                  <c:v>44001</c:v>
                </c:pt>
                <c:pt idx="374">
                  <c:v>44004</c:v>
                </c:pt>
                <c:pt idx="375">
                  <c:v>44007</c:v>
                </c:pt>
                <c:pt idx="376">
                  <c:v>44012</c:v>
                </c:pt>
                <c:pt idx="377">
                  <c:v>44012</c:v>
                </c:pt>
                <c:pt idx="378">
                  <c:v>44015</c:v>
                </c:pt>
                <c:pt idx="379">
                  <c:v>44018</c:v>
                </c:pt>
                <c:pt idx="380">
                  <c:v>44018</c:v>
                </c:pt>
                <c:pt idx="381">
                  <c:v>44018</c:v>
                </c:pt>
                <c:pt idx="382">
                  <c:v>44018</c:v>
                </c:pt>
                <c:pt idx="383">
                  <c:v>44018</c:v>
                </c:pt>
                <c:pt idx="384">
                  <c:v>44018</c:v>
                </c:pt>
                <c:pt idx="385">
                  <c:v>44018</c:v>
                </c:pt>
                <c:pt idx="386">
                  <c:v>44018</c:v>
                </c:pt>
                <c:pt idx="387">
                  <c:v>44018</c:v>
                </c:pt>
                <c:pt idx="388">
                  <c:v>44018</c:v>
                </c:pt>
                <c:pt idx="389">
                  <c:v>44018</c:v>
                </c:pt>
                <c:pt idx="390">
                  <c:v>44018</c:v>
                </c:pt>
                <c:pt idx="391">
                  <c:v>44018</c:v>
                </c:pt>
                <c:pt idx="392">
                  <c:v>44018</c:v>
                </c:pt>
                <c:pt idx="393">
                  <c:v>44018</c:v>
                </c:pt>
                <c:pt idx="394">
                  <c:v>44018</c:v>
                </c:pt>
                <c:pt idx="395">
                  <c:v>44018</c:v>
                </c:pt>
                <c:pt idx="396">
                  <c:v>44018</c:v>
                </c:pt>
                <c:pt idx="397">
                  <c:v>44018</c:v>
                </c:pt>
                <c:pt idx="398">
                  <c:v>44018</c:v>
                </c:pt>
                <c:pt idx="399">
                  <c:v>44018</c:v>
                </c:pt>
                <c:pt idx="400">
                  <c:v>44018</c:v>
                </c:pt>
                <c:pt idx="401">
                  <c:v>44018</c:v>
                </c:pt>
                <c:pt idx="402">
                  <c:v>44018</c:v>
                </c:pt>
                <c:pt idx="403">
                  <c:v>44018</c:v>
                </c:pt>
                <c:pt idx="404">
                  <c:v>44018</c:v>
                </c:pt>
                <c:pt idx="405">
                  <c:v>44018</c:v>
                </c:pt>
                <c:pt idx="406">
                  <c:v>44018</c:v>
                </c:pt>
                <c:pt idx="407">
                  <c:v>44018</c:v>
                </c:pt>
                <c:pt idx="408">
                  <c:v>44018</c:v>
                </c:pt>
                <c:pt idx="409">
                  <c:v>44018</c:v>
                </c:pt>
                <c:pt idx="410">
                  <c:v>44019</c:v>
                </c:pt>
                <c:pt idx="411">
                  <c:v>44019</c:v>
                </c:pt>
                <c:pt idx="412">
                  <c:v>44019</c:v>
                </c:pt>
                <c:pt idx="413">
                  <c:v>44019</c:v>
                </c:pt>
                <c:pt idx="414">
                  <c:v>44019</c:v>
                </c:pt>
                <c:pt idx="415">
                  <c:v>44019</c:v>
                </c:pt>
                <c:pt idx="416">
                  <c:v>44019</c:v>
                </c:pt>
                <c:pt idx="417">
                  <c:v>44019</c:v>
                </c:pt>
                <c:pt idx="418">
                  <c:v>44019</c:v>
                </c:pt>
                <c:pt idx="419">
                  <c:v>44019</c:v>
                </c:pt>
                <c:pt idx="420">
                  <c:v>44019</c:v>
                </c:pt>
                <c:pt idx="421">
                  <c:v>44019</c:v>
                </c:pt>
                <c:pt idx="422">
                  <c:v>44019</c:v>
                </c:pt>
                <c:pt idx="423">
                  <c:v>44019</c:v>
                </c:pt>
                <c:pt idx="424">
                  <c:v>44019</c:v>
                </c:pt>
                <c:pt idx="425">
                  <c:v>44019</c:v>
                </c:pt>
                <c:pt idx="426">
                  <c:v>44019</c:v>
                </c:pt>
                <c:pt idx="427">
                  <c:v>44019</c:v>
                </c:pt>
                <c:pt idx="428">
                  <c:v>44019</c:v>
                </c:pt>
                <c:pt idx="429">
                  <c:v>44019</c:v>
                </c:pt>
                <c:pt idx="430">
                  <c:v>44019</c:v>
                </c:pt>
                <c:pt idx="431">
                  <c:v>44019</c:v>
                </c:pt>
                <c:pt idx="432">
                  <c:v>44019</c:v>
                </c:pt>
                <c:pt idx="433">
                  <c:v>44019</c:v>
                </c:pt>
                <c:pt idx="434">
                  <c:v>44021</c:v>
                </c:pt>
                <c:pt idx="435">
                  <c:v>44021</c:v>
                </c:pt>
                <c:pt idx="436">
                  <c:v>44021</c:v>
                </c:pt>
                <c:pt idx="437">
                  <c:v>44025</c:v>
                </c:pt>
                <c:pt idx="438">
                  <c:v>44026</c:v>
                </c:pt>
                <c:pt idx="439">
                  <c:v>44032</c:v>
                </c:pt>
                <c:pt idx="440">
                  <c:v>44035</c:v>
                </c:pt>
                <c:pt idx="441">
                  <c:v>44039</c:v>
                </c:pt>
                <c:pt idx="442">
                  <c:v>44039</c:v>
                </c:pt>
                <c:pt idx="443">
                  <c:v>44039</c:v>
                </c:pt>
                <c:pt idx="444">
                  <c:v>44046</c:v>
                </c:pt>
                <c:pt idx="445">
                  <c:v>44046</c:v>
                </c:pt>
                <c:pt idx="446">
                  <c:v>44047</c:v>
                </c:pt>
                <c:pt idx="447">
                  <c:v>44054</c:v>
                </c:pt>
                <c:pt idx="448">
                  <c:v>44057</c:v>
                </c:pt>
                <c:pt idx="449">
                  <c:v>44057</c:v>
                </c:pt>
                <c:pt idx="450">
                  <c:v>44067</c:v>
                </c:pt>
                <c:pt idx="451">
                  <c:v>44077</c:v>
                </c:pt>
                <c:pt idx="452">
                  <c:v>44081</c:v>
                </c:pt>
                <c:pt idx="453">
                  <c:v>44084</c:v>
                </c:pt>
                <c:pt idx="454">
                  <c:v>44085</c:v>
                </c:pt>
                <c:pt idx="455">
                  <c:v>44088</c:v>
                </c:pt>
                <c:pt idx="456">
                  <c:v>44089</c:v>
                </c:pt>
                <c:pt idx="457">
                  <c:v>44090</c:v>
                </c:pt>
                <c:pt idx="458">
                  <c:v>44092</c:v>
                </c:pt>
                <c:pt idx="459">
                  <c:v>44098</c:v>
                </c:pt>
                <c:pt idx="460">
                  <c:v>44099</c:v>
                </c:pt>
                <c:pt idx="461">
                  <c:v>44105</c:v>
                </c:pt>
                <c:pt idx="462">
                  <c:v>44106</c:v>
                </c:pt>
                <c:pt idx="463">
                  <c:v>44106</c:v>
                </c:pt>
                <c:pt idx="464">
                  <c:v>44111</c:v>
                </c:pt>
                <c:pt idx="465">
                  <c:v>44113</c:v>
                </c:pt>
                <c:pt idx="466">
                  <c:v>44113</c:v>
                </c:pt>
                <c:pt idx="467">
                  <c:v>44113</c:v>
                </c:pt>
                <c:pt idx="468">
                  <c:v>44117</c:v>
                </c:pt>
                <c:pt idx="469">
                  <c:v>44117</c:v>
                </c:pt>
                <c:pt idx="470">
                  <c:v>44117</c:v>
                </c:pt>
                <c:pt idx="471">
                  <c:v>44117</c:v>
                </c:pt>
                <c:pt idx="472">
                  <c:v>44120</c:v>
                </c:pt>
                <c:pt idx="473">
                  <c:v>44124</c:v>
                </c:pt>
                <c:pt idx="474">
                  <c:v>44125</c:v>
                </c:pt>
                <c:pt idx="475">
                  <c:v>44125</c:v>
                </c:pt>
                <c:pt idx="476">
                  <c:v>44126</c:v>
                </c:pt>
                <c:pt idx="477">
                  <c:v>44131</c:v>
                </c:pt>
                <c:pt idx="478">
                  <c:v>44133</c:v>
                </c:pt>
                <c:pt idx="479">
                  <c:v>44141</c:v>
                </c:pt>
                <c:pt idx="480">
                  <c:v>44141</c:v>
                </c:pt>
                <c:pt idx="481">
                  <c:v>44141</c:v>
                </c:pt>
                <c:pt idx="482">
                  <c:v>44141</c:v>
                </c:pt>
                <c:pt idx="483">
                  <c:v>44144</c:v>
                </c:pt>
                <c:pt idx="484">
                  <c:v>44146</c:v>
                </c:pt>
                <c:pt idx="485">
                  <c:v>44147</c:v>
                </c:pt>
                <c:pt idx="486">
                  <c:v>44147</c:v>
                </c:pt>
                <c:pt idx="487">
                  <c:v>44147</c:v>
                </c:pt>
                <c:pt idx="488">
                  <c:v>44156</c:v>
                </c:pt>
                <c:pt idx="489">
                  <c:v>44162</c:v>
                </c:pt>
                <c:pt idx="490">
                  <c:v>44174</c:v>
                </c:pt>
                <c:pt idx="491">
                  <c:v>44174</c:v>
                </c:pt>
                <c:pt idx="492">
                  <c:v>44176</c:v>
                </c:pt>
                <c:pt idx="493">
                  <c:v>44176</c:v>
                </c:pt>
                <c:pt idx="494">
                  <c:v>44176</c:v>
                </c:pt>
                <c:pt idx="495">
                  <c:v>44178</c:v>
                </c:pt>
                <c:pt idx="496">
                  <c:v>44180</c:v>
                </c:pt>
                <c:pt idx="497">
                  <c:v>44181</c:v>
                </c:pt>
                <c:pt idx="498">
                  <c:v>44194</c:v>
                </c:pt>
                <c:pt idx="499">
                  <c:v>44194</c:v>
                </c:pt>
                <c:pt idx="500">
                  <c:v>44194</c:v>
                </c:pt>
                <c:pt idx="501">
                  <c:v>44201</c:v>
                </c:pt>
                <c:pt idx="502">
                  <c:v>44201</c:v>
                </c:pt>
                <c:pt idx="503">
                  <c:v>44201</c:v>
                </c:pt>
                <c:pt idx="504">
                  <c:v>44203</c:v>
                </c:pt>
                <c:pt idx="505">
                  <c:v>44204</c:v>
                </c:pt>
                <c:pt idx="506">
                  <c:v>44207</c:v>
                </c:pt>
                <c:pt idx="507">
                  <c:v>44208</c:v>
                </c:pt>
                <c:pt idx="508">
                  <c:v>44211</c:v>
                </c:pt>
                <c:pt idx="509">
                  <c:v>44215</c:v>
                </c:pt>
                <c:pt idx="510">
                  <c:v>44215</c:v>
                </c:pt>
                <c:pt idx="511">
                  <c:v>44222</c:v>
                </c:pt>
                <c:pt idx="512">
                  <c:v>44225</c:v>
                </c:pt>
                <c:pt idx="513">
                  <c:v>44225</c:v>
                </c:pt>
                <c:pt idx="514">
                  <c:v>44228</c:v>
                </c:pt>
                <c:pt idx="515">
                  <c:v>44228</c:v>
                </c:pt>
                <c:pt idx="516">
                  <c:v>44235</c:v>
                </c:pt>
                <c:pt idx="517">
                  <c:v>44243</c:v>
                </c:pt>
                <c:pt idx="518">
                  <c:v>44243</c:v>
                </c:pt>
                <c:pt idx="519">
                  <c:v>44251</c:v>
                </c:pt>
                <c:pt idx="520">
                  <c:v>44251</c:v>
                </c:pt>
                <c:pt idx="521">
                  <c:v>44251</c:v>
                </c:pt>
                <c:pt idx="522">
                  <c:v>44260</c:v>
                </c:pt>
                <c:pt idx="523">
                  <c:v>44266</c:v>
                </c:pt>
                <c:pt idx="524">
                  <c:v>44266</c:v>
                </c:pt>
                <c:pt idx="525">
                  <c:v>44267</c:v>
                </c:pt>
                <c:pt idx="526">
                  <c:v>44267</c:v>
                </c:pt>
                <c:pt idx="527">
                  <c:v>44271</c:v>
                </c:pt>
                <c:pt idx="528">
                  <c:v>44278</c:v>
                </c:pt>
                <c:pt idx="529">
                  <c:v>44278</c:v>
                </c:pt>
                <c:pt idx="530">
                  <c:v>44293</c:v>
                </c:pt>
                <c:pt idx="531">
                  <c:v>44294</c:v>
                </c:pt>
                <c:pt idx="532">
                  <c:v>44295</c:v>
                </c:pt>
                <c:pt idx="533">
                  <c:v>44296</c:v>
                </c:pt>
                <c:pt idx="534">
                  <c:v>44297</c:v>
                </c:pt>
                <c:pt idx="535">
                  <c:v>44298</c:v>
                </c:pt>
                <c:pt idx="536">
                  <c:v>44299</c:v>
                </c:pt>
                <c:pt idx="537">
                  <c:v>44305</c:v>
                </c:pt>
                <c:pt idx="538">
                  <c:v>44319</c:v>
                </c:pt>
                <c:pt idx="539">
                  <c:v>44321</c:v>
                </c:pt>
                <c:pt idx="540">
                  <c:v>44326</c:v>
                </c:pt>
                <c:pt idx="541">
                  <c:v>44319</c:v>
                </c:pt>
                <c:pt idx="542">
                  <c:v>44319</c:v>
                </c:pt>
                <c:pt idx="543">
                  <c:v>44342</c:v>
                </c:pt>
                <c:pt idx="544">
                  <c:v>44344</c:v>
                </c:pt>
                <c:pt idx="545">
                  <c:v>44344</c:v>
                </c:pt>
                <c:pt idx="546">
                  <c:v>44348</c:v>
                </c:pt>
                <c:pt idx="547">
                  <c:v>44348</c:v>
                </c:pt>
                <c:pt idx="548">
                  <c:v>44356</c:v>
                </c:pt>
                <c:pt idx="549">
                  <c:v>44364</c:v>
                </c:pt>
                <c:pt idx="550">
                  <c:v>44365</c:v>
                </c:pt>
                <c:pt idx="551">
                  <c:v>44389</c:v>
                </c:pt>
                <c:pt idx="552">
                  <c:v>44389</c:v>
                </c:pt>
                <c:pt idx="553">
                  <c:v>44389</c:v>
                </c:pt>
                <c:pt idx="554">
                  <c:v>44389</c:v>
                </c:pt>
                <c:pt idx="555">
                  <c:v>44405</c:v>
                </c:pt>
                <c:pt idx="556">
                  <c:v>44405</c:v>
                </c:pt>
                <c:pt idx="557">
                  <c:v>44417</c:v>
                </c:pt>
                <c:pt idx="558">
                  <c:v>44417</c:v>
                </c:pt>
                <c:pt idx="559">
                  <c:v>44426</c:v>
                </c:pt>
                <c:pt idx="560">
                  <c:v>44447</c:v>
                </c:pt>
                <c:pt idx="561">
                  <c:v>44454</c:v>
                </c:pt>
                <c:pt idx="562">
                  <c:v>44454</c:v>
                </c:pt>
                <c:pt idx="563">
                  <c:v>44454</c:v>
                </c:pt>
                <c:pt idx="564">
                  <c:v>44454</c:v>
                </c:pt>
                <c:pt idx="565">
                  <c:v>44454</c:v>
                </c:pt>
                <c:pt idx="566">
                  <c:v>44454</c:v>
                </c:pt>
                <c:pt idx="567">
                  <c:v>44454</c:v>
                </c:pt>
                <c:pt idx="568">
                  <c:v>44454</c:v>
                </c:pt>
                <c:pt idx="569">
                  <c:v>44454</c:v>
                </c:pt>
                <c:pt idx="570">
                  <c:v>44454</c:v>
                </c:pt>
                <c:pt idx="571">
                  <c:v>44454</c:v>
                </c:pt>
                <c:pt idx="572">
                  <c:v>44454</c:v>
                </c:pt>
                <c:pt idx="573">
                  <c:v>44454</c:v>
                </c:pt>
                <c:pt idx="574">
                  <c:v>44454</c:v>
                </c:pt>
                <c:pt idx="575">
                  <c:v>44461</c:v>
                </c:pt>
              </c:numCache>
            </c:numRef>
          </c:cat>
          <c:val>
            <c:numRef>
              <c:f>Sheet1!$C$10:$C$585</c:f>
              <c:numCache>
                <c:formatCode>General</c:formatCode>
                <c:ptCount val="576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19</c:v>
                </c:pt>
                <c:pt idx="11">
                  <c:v>20</c:v>
                </c:pt>
                <c:pt idx="12">
                  <c:v>21</c:v>
                </c:pt>
                <c:pt idx="13">
                  <c:v>22</c:v>
                </c:pt>
                <c:pt idx="14">
                  <c:v>23</c:v>
                </c:pt>
                <c:pt idx="15">
                  <c:v>24</c:v>
                </c:pt>
                <c:pt idx="16">
                  <c:v>25</c:v>
                </c:pt>
                <c:pt idx="17">
                  <c:v>26</c:v>
                </c:pt>
                <c:pt idx="18">
                  <c:v>27</c:v>
                </c:pt>
                <c:pt idx="19">
                  <c:v>28</c:v>
                </c:pt>
                <c:pt idx="20">
                  <c:v>29</c:v>
                </c:pt>
                <c:pt idx="21">
                  <c:v>30</c:v>
                </c:pt>
                <c:pt idx="22">
                  <c:v>31</c:v>
                </c:pt>
                <c:pt idx="23">
                  <c:v>32</c:v>
                </c:pt>
                <c:pt idx="24">
                  <c:v>33</c:v>
                </c:pt>
                <c:pt idx="25">
                  <c:v>34</c:v>
                </c:pt>
                <c:pt idx="26">
                  <c:v>35</c:v>
                </c:pt>
                <c:pt idx="27">
                  <c:v>36</c:v>
                </c:pt>
                <c:pt idx="28">
                  <c:v>37</c:v>
                </c:pt>
                <c:pt idx="29">
                  <c:v>38</c:v>
                </c:pt>
                <c:pt idx="30">
                  <c:v>39</c:v>
                </c:pt>
                <c:pt idx="31">
                  <c:v>40</c:v>
                </c:pt>
                <c:pt idx="32">
                  <c:v>41</c:v>
                </c:pt>
                <c:pt idx="33">
                  <c:v>42</c:v>
                </c:pt>
                <c:pt idx="34">
                  <c:v>43</c:v>
                </c:pt>
                <c:pt idx="35">
                  <c:v>44</c:v>
                </c:pt>
                <c:pt idx="36">
                  <c:v>45</c:v>
                </c:pt>
                <c:pt idx="37">
                  <c:v>46</c:v>
                </c:pt>
                <c:pt idx="38">
                  <c:v>47</c:v>
                </c:pt>
                <c:pt idx="39">
                  <c:v>48</c:v>
                </c:pt>
                <c:pt idx="40">
                  <c:v>49</c:v>
                </c:pt>
                <c:pt idx="41">
                  <c:v>50</c:v>
                </c:pt>
                <c:pt idx="42">
                  <c:v>51</c:v>
                </c:pt>
                <c:pt idx="43">
                  <c:v>52</c:v>
                </c:pt>
                <c:pt idx="44">
                  <c:v>53</c:v>
                </c:pt>
                <c:pt idx="45">
                  <c:v>54</c:v>
                </c:pt>
                <c:pt idx="46">
                  <c:v>55</c:v>
                </c:pt>
                <c:pt idx="47">
                  <c:v>56</c:v>
                </c:pt>
                <c:pt idx="48">
                  <c:v>57</c:v>
                </c:pt>
                <c:pt idx="49">
                  <c:v>58</c:v>
                </c:pt>
                <c:pt idx="50">
                  <c:v>59</c:v>
                </c:pt>
                <c:pt idx="51">
                  <c:v>60</c:v>
                </c:pt>
                <c:pt idx="52">
                  <c:v>61</c:v>
                </c:pt>
                <c:pt idx="53">
                  <c:v>62</c:v>
                </c:pt>
                <c:pt idx="54">
                  <c:v>63</c:v>
                </c:pt>
                <c:pt idx="55">
                  <c:v>64</c:v>
                </c:pt>
                <c:pt idx="56">
                  <c:v>65</c:v>
                </c:pt>
                <c:pt idx="57">
                  <c:v>66</c:v>
                </c:pt>
                <c:pt idx="58">
                  <c:v>67</c:v>
                </c:pt>
                <c:pt idx="59">
                  <c:v>68</c:v>
                </c:pt>
                <c:pt idx="60">
                  <c:v>69</c:v>
                </c:pt>
                <c:pt idx="61">
                  <c:v>70</c:v>
                </c:pt>
                <c:pt idx="62">
                  <c:v>71</c:v>
                </c:pt>
                <c:pt idx="63">
                  <c:v>72</c:v>
                </c:pt>
                <c:pt idx="64">
                  <c:v>73</c:v>
                </c:pt>
                <c:pt idx="65">
                  <c:v>74</c:v>
                </c:pt>
                <c:pt idx="66">
                  <c:v>75</c:v>
                </c:pt>
                <c:pt idx="67">
                  <c:v>76</c:v>
                </c:pt>
                <c:pt idx="68">
                  <c:v>77</c:v>
                </c:pt>
                <c:pt idx="69">
                  <c:v>78</c:v>
                </c:pt>
                <c:pt idx="70">
                  <c:v>79</c:v>
                </c:pt>
                <c:pt idx="71">
                  <c:v>80</c:v>
                </c:pt>
                <c:pt idx="72">
                  <c:v>81</c:v>
                </c:pt>
                <c:pt idx="73">
                  <c:v>82</c:v>
                </c:pt>
                <c:pt idx="74">
                  <c:v>83</c:v>
                </c:pt>
                <c:pt idx="75">
                  <c:v>84</c:v>
                </c:pt>
                <c:pt idx="76">
                  <c:v>85</c:v>
                </c:pt>
                <c:pt idx="77">
                  <c:v>86</c:v>
                </c:pt>
                <c:pt idx="78">
                  <c:v>87</c:v>
                </c:pt>
                <c:pt idx="79">
                  <c:v>88</c:v>
                </c:pt>
                <c:pt idx="80">
                  <c:v>89</c:v>
                </c:pt>
                <c:pt idx="81">
                  <c:v>90</c:v>
                </c:pt>
                <c:pt idx="82">
                  <c:v>91</c:v>
                </c:pt>
                <c:pt idx="83">
                  <c:v>92</c:v>
                </c:pt>
                <c:pt idx="84">
                  <c:v>93</c:v>
                </c:pt>
                <c:pt idx="85">
                  <c:v>94</c:v>
                </c:pt>
                <c:pt idx="86">
                  <c:v>95</c:v>
                </c:pt>
                <c:pt idx="87">
                  <c:v>96</c:v>
                </c:pt>
                <c:pt idx="88">
                  <c:v>97</c:v>
                </c:pt>
                <c:pt idx="89">
                  <c:v>98</c:v>
                </c:pt>
                <c:pt idx="90">
                  <c:v>99</c:v>
                </c:pt>
                <c:pt idx="91">
                  <c:v>100</c:v>
                </c:pt>
                <c:pt idx="92">
                  <c:v>101</c:v>
                </c:pt>
                <c:pt idx="93">
                  <c:v>102</c:v>
                </c:pt>
                <c:pt idx="94">
                  <c:v>103</c:v>
                </c:pt>
                <c:pt idx="95">
                  <c:v>104</c:v>
                </c:pt>
                <c:pt idx="96">
                  <c:v>105</c:v>
                </c:pt>
                <c:pt idx="97">
                  <c:v>106</c:v>
                </c:pt>
                <c:pt idx="98">
                  <c:v>107</c:v>
                </c:pt>
                <c:pt idx="99">
                  <c:v>108</c:v>
                </c:pt>
                <c:pt idx="100">
                  <c:v>109</c:v>
                </c:pt>
                <c:pt idx="101">
                  <c:v>110</c:v>
                </c:pt>
                <c:pt idx="102">
                  <c:v>111</c:v>
                </c:pt>
                <c:pt idx="103">
                  <c:v>112</c:v>
                </c:pt>
                <c:pt idx="104">
                  <c:v>113</c:v>
                </c:pt>
                <c:pt idx="105">
                  <c:v>114</c:v>
                </c:pt>
                <c:pt idx="106">
                  <c:v>115</c:v>
                </c:pt>
                <c:pt idx="107">
                  <c:v>116</c:v>
                </c:pt>
                <c:pt idx="108">
                  <c:v>117</c:v>
                </c:pt>
                <c:pt idx="109">
                  <c:v>118</c:v>
                </c:pt>
                <c:pt idx="110">
                  <c:v>119</c:v>
                </c:pt>
                <c:pt idx="111">
                  <c:v>120</c:v>
                </c:pt>
                <c:pt idx="112">
                  <c:v>121</c:v>
                </c:pt>
                <c:pt idx="113">
                  <c:v>122</c:v>
                </c:pt>
                <c:pt idx="114">
                  <c:v>123</c:v>
                </c:pt>
                <c:pt idx="115">
                  <c:v>124</c:v>
                </c:pt>
                <c:pt idx="116">
                  <c:v>125</c:v>
                </c:pt>
                <c:pt idx="117">
                  <c:v>126</c:v>
                </c:pt>
                <c:pt idx="118">
                  <c:v>127</c:v>
                </c:pt>
                <c:pt idx="119">
                  <c:v>128</c:v>
                </c:pt>
                <c:pt idx="120">
                  <c:v>129</c:v>
                </c:pt>
                <c:pt idx="121">
                  <c:v>130</c:v>
                </c:pt>
                <c:pt idx="122">
                  <c:v>131</c:v>
                </c:pt>
                <c:pt idx="123">
                  <c:v>132</c:v>
                </c:pt>
                <c:pt idx="124">
                  <c:v>133</c:v>
                </c:pt>
                <c:pt idx="125">
                  <c:v>134</c:v>
                </c:pt>
                <c:pt idx="126">
                  <c:v>135</c:v>
                </c:pt>
                <c:pt idx="127">
                  <c:v>136</c:v>
                </c:pt>
                <c:pt idx="128">
                  <c:v>137</c:v>
                </c:pt>
                <c:pt idx="129">
                  <c:v>138</c:v>
                </c:pt>
                <c:pt idx="130">
                  <c:v>139</c:v>
                </c:pt>
                <c:pt idx="131">
                  <c:v>140</c:v>
                </c:pt>
                <c:pt idx="132">
                  <c:v>141</c:v>
                </c:pt>
                <c:pt idx="133">
                  <c:v>142</c:v>
                </c:pt>
                <c:pt idx="134">
                  <c:v>143</c:v>
                </c:pt>
                <c:pt idx="135">
                  <c:v>144</c:v>
                </c:pt>
                <c:pt idx="136">
                  <c:v>145</c:v>
                </c:pt>
                <c:pt idx="137">
                  <c:v>146</c:v>
                </c:pt>
                <c:pt idx="138">
                  <c:v>147</c:v>
                </c:pt>
                <c:pt idx="139">
                  <c:v>148</c:v>
                </c:pt>
                <c:pt idx="140">
                  <c:v>149</c:v>
                </c:pt>
                <c:pt idx="141">
                  <c:v>150</c:v>
                </c:pt>
                <c:pt idx="142">
                  <c:v>151</c:v>
                </c:pt>
                <c:pt idx="143">
                  <c:v>152</c:v>
                </c:pt>
                <c:pt idx="144">
                  <c:v>153</c:v>
                </c:pt>
                <c:pt idx="145">
                  <c:v>154</c:v>
                </c:pt>
                <c:pt idx="146">
                  <c:v>155</c:v>
                </c:pt>
                <c:pt idx="147">
                  <c:v>156</c:v>
                </c:pt>
                <c:pt idx="148">
                  <c:v>157</c:v>
                </c:pt>
                <c:pt idx="149">
                  <c:v>158</c:v>
                </c:pt>
                <c:pt idx="150">
                  <c:v>159</c:v>
                </c:pt>
                <c:pt idx="151">
                  <c:v>160</c:v>
                </c:pt>
                <c:pt idx="152">
                  <c:v>161</c:v>
                </c:pt>
                <c:pt idx="153">
                  <c:v>162</c:v>
                </c:pt>
                <c:pt idx="154">
                  <c:v>163</c:v>
                </c:pt>
                <c:pt idx="155">
                  <c:v>164</c:v>
                </c:pt>
                <c:pt idx="156">
                  <c:v>165</c:v>
                </c:pt>
                <c:pt idx="157">
                  <c:v>166</c:v>
                </c:pt>
                <c:pt idx="158">
                  <c:v>167</c:v>
                </c:pt>
                <c:pt idx="159">
                  <c:v>168</c:v>
                </c:pt>
                <c:pt idx="160">
                  <c:v>169</c:v>
                </c:pt>
                <c:pt idx="161">
                  <c:v>170</c:v>
                </c:pt>
                <c:pt idx="162">
                  <c:v>171</c:v>
                </c:pt>
                <c:pt idx="163">
                  <c:v>172</c:v>
                </c:pt>
                <c:pt idx="164">
                  <c:v>173</c:v>
                </c:pt>
                <c:pt idx="165">
                  <c:v>174</c:v>
                </c:pt>
                <c:pt idx="166">
                  <c:v>175</c:v>
                </c:pt>
                <c:pt idx="167">
                  <c:v>176</c:v>
                </c:pt>
                <c:pt idx="168">
                  <c:v>177</c:v>
                </c:pt>
                <c:pt idx="169">
                  <c:v>178</c:v>
                </c:pt>
                <c:pt idx="170">
                  <c:v>179</c:v>
                </c:pt>
                <c:pt idx="171">
                  <c:v>180</c:v>
                </c:pt>
                <c:pt idx="172">
                  <c:v>181</c:v>
                </c:pt>
                <c:pt idx="173">
                  <c:v>182</c:v>
                </c:pt>
                <c:pt idx="174">
                  <c:v>183</c:v>
                </c:pt>
                <c:pt idx="175">
                  <c:v>184</c:v>
                </c:pt>
                <c:pt idx="176">
                  <c:v>185</c:v>
                </c:pt>
                <c:pt idx="177">
                  <c:v>186</c:v>
                </c:pt>
                <c:pt idx="178">
                  <c:v>187</c:v>
                </c:pt>
                <c:pt idx="179">
                  <c:v>188</c:v>
                </c:pt>
                <c:pt idx="180">
                  <c:v>189</c:v>
                </c:pt>
                <c:pt idx="181">
                  <c:v>190</c:v>
                </c:pt>
                <c:pt idx="182">
                  <c:v>191</c:v>
                </c:pt>
                <c:pt idx="183">
                  <c:v>192</c:v>
                </c:pt>
                <c:pt idx="184">
                  <c:v>193</c:v>
                </c:pt>
                <c:pt idx="185">
                  <c:v>194</c:v>
                </c:pt>
                <c:pt idx="186">
                  <c:v>195</c:v>
                </c:pt>
                <c:pt idx="187">
                  <c:v>196</c:v>
                </c:pt>
                <c:pt idx="188">
                  <c:v>197</c:v>
                </c:pt>
                <c:pt idx="189">
                  <c:v>198</c:v>
                </c:pt>
                <c:pt idx="190">
                  <c:v>199</c:v>
                </c:pt>
                <c:pt idx="191">
                  <c:v>200</c:v>
                </c:pt>
                <c:pt idx="192">
                  <c:v>201</c:v>
                </c:pt>
                <c:pt idx="193">
                  <c:v>202</c:v>
                </c:pt>
                <c:pt idx="194">
                  <c:v>203</c:v>
                </c:pt>
                <c:pt idx="195">
                  <c:v>204</c:v>
                </c:pt>
                <c:pt idx="196">
                  <c:v>205</c:v>
                </c:pt>
                <c:pt idx="197">
                  <c:v>206</c:v>
                </c:pt>
                <c:pt idx="198">
                  <c:v>207</c:v>
                </c:pt>
                <c:pt idx="199">
                  <c:v>208</c:v>
                </c:pt>
                <c:pt idx="200">
                  <c:v>209</c:v>
                </c:pt>
                <c:pt idx="201">
                  <c:v>210</c:v>
                </c:pt>
                <c:pt idx="202">
                  <c:v>211</c:v>
                </c:pt>
                <c:pt idx="203">
                  <c:v>212</c:v>
                </c:pt>
                <c:pt idx="204">
                  <c:v>213</c:v>
                </c:pt>
                <c:pt idx="205">
                  <c:v>214</c:v>
                </c:pt>
                <c:pt idx="206">
                  <c:v>215</c:v>
                </c:pt>
                <c:pt idx="207">
                  <c:v>216</c:v>
                </c:pt>
                <c:pt idx="208">
                  <c:v>217</c:v>
                </c:pt>
                <c:pt idx="209">
                  <c:v>218</c:v>
                </c:pt>
                <c:pt idx="210">
                  <c:v>219</c:v>
                </c:pt>
                <c:pt idx="211">
                  <c:v>220</c:v>
                </c:pt>
                <c:pt idx="212">
                  <c:v>221</c:v>
                </c:pt>
                <c:pt idx="213">
                  <c:v>222</c:v>
                </c:pt>
                <c:pt idx="214">
                  <c:v>223</c:v>
                </c:pt>
                <c:pt idx="215">
                  <c:v>224</c:v>
                </c:pt>
                <c:pt idx="216">
                  <c:v>225</c:v>
                </c:pt>
                <c:pt idx="217">
                  <c:v>226</c:v>
                </c:pt>
                <c:pt idx="218">
                  <c:v>227</c:v>
                </c:pt>
                <c:pt idx="219">
                  <c:v>228</c:v>
                </c:pt>
                <c:pt idx="220">
                  <c:v>229</c:v>
                </c:pt>
                <c:pt idx="221">
                  <c:v>230</c:v>
                </c:pt>
                <c:pt idx="222">
                  <c:v>231</c:v>
                </c:pt>
                <c:pt idx="223">
                  <c:v>232</c:v>
                </c:pt>
                <c:pt idx="224">
                  <c:v>233</c:v>
                </c:pt>
                <c:pt idx="225">
                  <c:v>234</c:v>
                </c:pt>
                <c:pt idx="226">
                  <c:v>235</c:v>
                </c:pt>
                <c:pt idx="227">
                  <c:v>236</c:v>
                </c:pt>
                <c:pt idx="228">
                  <c:v>237</c:v>
                </c:pt>
                <c:pt idx="229">
                  <c:v>238</c:v>
                </c:pt>
                <c:pt idx="230">
                  <c:v>239</c:v>
                </c:pt>
                <c:pt idx="231">
                  <c:v>240</c:v>
                </c:pt>
                <c:pt idx="232">
                  <c:v>241</c:v>
                </c:pt>
                <c:pt idx="233">
                  <c:v>242</c:v>
                </c:pt>
                <c:pt idx="234">
                  <c:v>243</c:v>
                </c:pt>
                <c:pt idx="235">
                  <c:v>244</c:v>
                </c:pt>
                <c:pt idx="236">
                  <c:v>245</c:v>
                </c:pt>
                <c:pt idx="237">
                  <c:v>246</c:v>
                </c:pt>
                <c:pt idx="238">
                  <c:v>247</c:v>
                </c:pt>
                <c:pt idx="239">
                  <c:v>243</c:v>
                </c:pt>
                <c:pt idx="240">
                  <c:v>249</c:v>
                </c:pt>
                <c:pt idx="241">
                  <c:v>250</c:v>
                </c:pt>
                <c:pt idx="242">
                  <c:v>251</c:v>
                </c:pt>
                <c:pt idx="243">
                  <c:v>252</c:v>
                </c:pt>
                <c:pt idx="244">
                  <c:v>253</c:v>
                </c:pt>
                <c:pt idx="245">
                  <c:v>254</c:v>
                </c:pt>
                <c:pt idx="246">
                  <c:v>255</c:v>
                </c:pt>
                <c:pt idx="247">
                  <c:v>256</c:v>
                </c:pt>
                <c:pt idx="248">
                  <c:v>257</c:v>
                </c:pt>
                <c:pt idx="249">
                  <c:v>258</c:v>
                </c:pt>
                <c:pt idx="250">
                  <c:v>259</c:v>
                </c:pt>
                <c:pt idx="251">
                  <c:v>260</c:v>
                </c:pt>
                <c:pt idx="252">
                  <c:v>261</c:v>
                </c:pt>
                <c:pt idx="253">
                  <c:v>262</c:v>
                </c:pt>
                <c:pt idx="254">
                  <c:v>263</c:v>
                </c:pt>
                <c:pt idx="255">
                  <c:v>264</c:v>
                </c:pt>
                <c:pt idx="256">
                  <c:v>265</c:v>
                </c:pt>
                <c:pt idx="257">
                  <c:v>266</c:v>
                </c:pt>
                <c:pt idx="258">
                  <c:v>267</c:v>
                </c:pt>
                <c:pt idx="259">
                  <c:v>268</c:v>
                </c:pt>
                <c:pt idx="260">
                  <c:v>269</c:v>
                </c:pt>
                <c:pt idx="261">
                  <c:v>270</c:v>
                </c:pt>
                <c:pt idx="262">
                  <c:v>271</c:v>
                </c:pt>
                <c:pt idx="263">
                  <c:v>272</c:v>
                </c:pt>
                <c:pt idx="264">
                  <c:v>273</c:v>
                </c:pt>
                <c:pt idx="265">
                  <c:v>274</c:v>
                </c:pt>
                <c:pt idx="266">
                  <c:v>275</c:v>
                </c:pt>
                <c:pt idx="267">
                  <c:v>276</c:v>
                </c:pt>
                <c:pt idx="268">
                  <c:v>277</c:v>
                </c:pt>
                <c:pt idx="269">
                  <c:v>278</c:v>
                </c:pt>
                <c:pt idx="270">
                  <c:v>279</c:v>
                </c:pt>
                <c:pt idx="271">
                  <c:v>280</c:v>
                </c:pt>
                <c:pt idx="272">
                  <c:v>281</c:v>
                </c:pt>
                <c:pt idx="273">
                  <c:v>282</c:v>
                </c:pt>
                <c:pt idx="274">
                  <c:v>283</c:v>
                </c:pt>
                <c:pt idx="275">
                  <c:v>284</c:v>
                </c:pt>
                <c:pt idx="276">
                  <c:v>285</c:v>
                </c:pt>
                <c:pt idx="277">
                  <c:v>286</c:v>
                </c:pt>
                <c:pt idx="278">
                  <c:v>287</c:v>
                </c:pt>
                <c:pt idx="279">
                  <c:v>288</c:v>
                </c:pt>
                <c:pt idx="280">
                  <c:v>289</c:v>
                </c:pt>
                <c:pt idx="281">
                  <c:v>290</c:v>
                </c:pt>
                <c:pt idx="282">
                  <c:v>291</c:v>
                </c:pt>
                <c:pt idx="283">
                  <c:v>292</c:v>
                </c:pt>
                <c:pt idx="284">
                  <c:v>293</c:v>
                </c:pt>
                <c:pt idx="285">
                  <c:v>294</c:v>
                </c:pt>
                <c:pt idx="286">
                  <c:v>295</c:v>
                </c:pt>
                <c:pt idx="287">
                  <c:v>296</c:v>
                </c:pt>
                <c:pt idx="288">
                  <c:v>297</c:v>
                </c:pt>
                <c:pt idx="289">
                  <c:v>298</c:v>
                </c:pt>
                <c:pt idx="290">
                  <c:v>299</c:v>
                </c:pt>
                <c:pt idx="291">
                  <c:v>300</c:v>
                </c:pt>
                <c:pt idx="292">
                  <c:v>301</c:v>
                </c:pt>
                <c:pt idx="293">
                  <c:v>302</c:v>
                </c:pt>
                <c:pt idx="294">
                  <c:v>303</c:v>
                </c:pt>
                <c:pt idx="295">
                  <c:v>304</c:v>
                </c:pt>
                <c:pt idx="296">
                  <c:v>305</c:v>
                </c:pt>
                <c:pt idx="297">
                  <c:v>306</c:v>
                </c:pt>
                <c:pt idx="298">
                  <c:v>307</c:v>
                </c:pt>
                <c:pt idx="299">
                  <c:v>308</c:v>
                </c:pt>
                <c:pt idx="300">
                  <c:v>309</c:v>
                </c:pt>
                <c:pt idx="301">
                  <c:v>310</c:v>
                </c:pt>
                <c:pt idx="302">
                  <c:v>311</c:v>
                </c:pt>
                <c:pt idx="303">
                  <c:v>312</c:v>
                </c:pt>
                <c:pt idx="304">
                  <c:v>313</c:v>
                </c:pt>
                <c:pt idx="305">
                  <c:v>314</c:v>
                </c:pt>
                <c:pt idx="306">
                  <c:v>315</c:v>
                </c:pt>
                <c:pt idx="307">
                  <c:v>316</c:v>
                </c:pt>
                <c:pt idx="308">
                  <c:v>317</c:v>
                </c:pt>
                <c:pt idx="309">
                  <c:v>318</c:v>
                </c:pt>
                <c:pt idx="310">
                  <c:v>319</c:v>
                </c:pt>
                <c:pt idx="311">
                  <c:v>320</c:v>
                </c:pt>
                <c:pt idx="312">
                  <c:v>321</c:v>
                </c:pt>
                <c:pt idx="313">
                  <c:v>322</c:v>
                </c:pt>
                <c:pt idx="314">
                  <c:v>323</c:v>
                </c:pt>
                <c:pt idx="315">
                  <c:v>324</c:v>
                </c:pt>
                <c:pt idx="316">
                  <c:v>325</c:v>
                </c:pt>
                <c:pt idx="317">
                  <c:v>326</c:v>
                </c:pt>
                <c:pt idx="318">
                  <c:v>327</c:v>
                </c:pt>
                <c:pt idx="319">
                  <c:v>328</c:v>
                </c:pt>
                <c:pt idx="320">
                  <c:v>329</c:v>
                </c:pt>
                <c:pt idx="321">
                  <c:v>330</c:v>
                </c:pt>
                <c:pt idx="322">
                  <c:v>331</c:v>
                </c:pt>
                <c:pt idx="323">
                  <c:v>332</c:v>
                </c:pt>
                <c:pt idx="324">
                  <c:v>333</c:v>
                </c:pt>
                <c:pt idx="325">
                  <c:v>334</c:v>
                </c:pt>
                <c:pt idx="326">
                  <c:v>335</c:v>
                </c:pt>
                <c:pt idx="327">
                  <c:v>336</c:v>
                </c:pt>
                <c:pt idx="328">
                  <c:v>337</c:v>
                </c:pt>
                <c:pt idx="329">
                  <c:v>338</c:v>
                </c:pt>
                <c:pt idx="330">
                  <c:v>339</c:v>
                </c:pt>
                <c:pt idx="331">
                  <c:v>340</c:v>
                </c:pt>
                <c:pt idx="332">
                  <c:v>341</c:v>
                </c:pt>
                <c:pt idx="333">
                  <c:v>342</c:v>
                </c:pt>
                <c:pt idx="334">
                  <c:v>343</c:v>
                </c:pt>
                <c:pt idx="335">
                  <c:v>344</c:v>
                </c:pt>
                <c:pt idx="336">
                  <c:v>345</c:v>
                </c:pt>
                <c:pt idx="337">
                  <c:v>346</c:v>
                </c:pt>
                <c:pt idx="338">
                  <c:v>347</c:v>
                </c:pt>
                <c:pt idx="339">
                  <c:v>348</c:v>
                </c:pt>
                <c:pt idx="340">
                  <c:v>349</c:v>
                </c:pt>
                <c:pt idx="341">
                  <c:v>350</c:v>
                </c:pt>
                <c:pt idx="342">
                  <c:v>351</c:v>
                </c:pt>
                <c:pt idx="343">
                  <c:v>352</c:v>
                </c:pt>
                <c:pt idx="344">
                  <c:v>353</c:v>
                </c:pt>
                <c:pt idx="345">
                  <c:v>354</c:v>
                </c:pt>
                <c:pt idx="346">
                  <c:v>355</c:v>
                </c:pt>
                <c:pt idx="347">
                  <c:v>356</c:v>
                </c:pt>
                <c:pt idx="348">
                  <c:v>357</c:v>
                </c:pt>
                <c:pt idx="349">
                  <c:v>358</c:v>
                </c:pt>
                <c:pt idx="350">
                  <c:v>359</c:v>
                </c:pt>
                <c:pt idx="351">
                  <c:v>360</c:v>
                </c:pt>
                <c:pt idx="352">
                  <c:v>361</c:v>
                </c:pt>
                <c:pt idx="353">
                  <c:v>362</c:v>
                </c:pt>
                <c:pt idx="354">
                  <c:v>363</c:v>
                </c:pt>
                <c:pt idx="355">
                  <c:v>364</c:v>
                </c:pt>
                <c:pt idx="356">
                  <c:v>365</c:v>
                </c:pt>
                <c:pt idx="357">
                  <c:v>366</c:v>
                </c:pt>
                <c:pt idx="358">
                  <c:v>367</c:v>
                </c:pt>
                <c:pt idx="359">
                  <c:v>368</c:v>
                </c:pt>
                <c:pt idx="360">
                  <c:v>369</c:v>
                </c:pt>
                <c:pt idx="361">
                  <c:v>370</c:v>
                </c:pt>
                <c:pt idx="362">
                  <c:v>371</c:v>
                </c:pt>
                <c:pt idx="363">
                  <c:v>372</c:v>
                </c:pt>
                <c:pt idx="364">
                  <c:v>373</c:v>
                </c:pt>
                <c:pt idx="365">
                  <c:v>374</c:v>
                </c:pt>
                <c:pt idx="366">
                  <c:v>375</c:v>
                </c:pt>
                <c:pt idx="367">
                  <c:v>376</c:v>
                </c:pt>
                <c:pt idx="368">
                  <c:v>377</c:v>
                </c:pt>
                <c:pt idx="369">
                  <c:v>378</c:v>
                </c:pt>
                <c:pt idx="370">
                  <c:v>379</c:v>
                </c:pt>
                <c:pt idx="371">
                  <c:v>380</c:v>
                </c:pt>
                <c:pt idx="372">
                  <c:v>381</c:v>
                </c:pt>
                <c:pt idx="373">
                  <c:v>382</c:v>
                </c:pt>
                <c:pt idx="374">
                  <c:v>383</c:v>
                </c:pt>
                <c:pt idx="375">
                  <c:v>384</c:v>
                </c:pt>
                <c:pt idx="376">
                  <c:v>385</c:v>
                </c:pt>
                <c:pt idx="377">
                  <c:v>386</c:v>
                </c:pt>
                <c:pt idx="378">
                  <c:v>387</c:v>
                </c:pt>
                <c:pt idx="379">
                  <c:v>388</c:v>
                </c:pt>
                <c:pt idx="380">
                  <c:v>389</c:v>
                </c:pt>
                <c:pt idx="381">
                  <c:v>390</c:v>
                </c:pt>
                <c:pt idx="382">
                  <c:v>391</c:v>
                </c:pt>
                <c:pt idx="383">
                  <c:v>392</c:v>
                </c:pt>
                <c:pt idx="384">
                  <c:v>393</c:v>
                </c:pt>
                <c:pt idx="385">
                  <c:v>394</c:v>
                </c:pt>
                <c:pt idx="386">
                  <c:v>395</c:v>
                </c:pt>
                <c:pt idx="387">
                  <c:v>396</c:v>
                </c:pt>
                <c:pt idx="388">
                  <c:v>397</c:v>
                </c:pt>
                <c:pt idx="389">
                  <c:v>398</c:v>
                </c:pt>
                <c:pt idx="390">
                  <c:v>399</c:v>
                </c:pt>
                <c:pt idx="391">
                  <c:v>400</c:v>
                </c:pt>
                <c:pt idx="392">
                  <c:v>401</c:v>
                </c:pt>
                <c:pt idx="393">
                  <c:v>402</c:v>
                </c:pt>
                <c:pt idx="394">
                  <c:v>403</c:v>
                </c:pt>
                <c:pt idx="395">
                  <c:v>404</c:v>
                </c:pt>
                <c:pt idx="396">
                  <c:v>405</c:v>
                </c:pt>
                <c:pt idx="397">
                  <c:v>406</c:v>
                </c:pt>
                <c:pt idx="398">
                  <c:v>407</c:v>
                </c:pt>
                <c:pt idx="399">
                  <c:v>408</c:v>
                </c:pt>
                <c:pt idx="400">
                  <c:v>409</c:v>
                </c:pt>
                <c:pt idx="401">
                  <c:v>410</c:v>
                </c:pt>
                <c:pt idx="402">
                  <c:v>411</c:v>
                </c:pt>
                <c:pt idx="403">
                  <c:v>412</c:v>
                </c:pt>
                <c:pt idx="404">
                  <c:v>413</c:v>
                </c:pt>
                <c:pt idx="405">
                  <c:v>414</c:v>
                </c:pt>
                <c:pt idx="406">
                  <c:v>415</c:v>
                </c:pt>
                <c:pt idx="407">
                  <c:v>416</c:v>
                </c:pt>
                <c:pt idx="408">
                  <c:v>417</c:v>
                </c:pt>
                <c:pt idx="409">
                  <c:v>418</c:v>
                </c:pt>
                <c:pt idx="410">
                  <c:v>419</c:v>
                </c:pt>
                <c:pt idx="411">
                  <c:v>420</c:v>
                </c:pt>
                <c:pt idx="412">
                  <c:v>421</c:v>
                </c:pt>
                <c:pt idx="413">
                  <c:v>422</c:v>
                </c:pt>
                <c:pt idx="414">
                  <c:v>423</c:v>
                </c:pt>
                <c:pt idx="415">
                  <c:v>424</c:v>
                </c:pt>
                <c:pt idx="416">
                  <c:v>425</c:v>
                </c:pt>
                <c:pt idx="417">
                  <c:v>426</c:v>
                </c:pt>
                <c:pt idx="418">
                  <c:v>427</c:v>
                </c:pt>
                <c:pt idx="419">
                  <c:v>428</c:v>
                </c:pt>
                <c:pt idx="420">
                  <c:v>429</c:v>
                </c:pt>
                <c:pt idx="421">
                  <c:v>430</c:v>
                </c:pt>
                <c:pt idx="422">
                  <c:v>431</c:v>
                </c:pt>
                <c:pt idx="423">
                  <c:v>432</c:v>
                </c:pt>
                <c:pt idx="424">
                  <c:v>433</c:v>
                </c:pt>
                <c:pt idx="425">
                  <c:v>434</c:v>
                </c:pt>
                <c:pt idx="426">
                  <c:v>435</c:v>
                </c:pt>
                <c:pt idx="427">
                  <c:v>436</c:v>
                </c:pt>
                <c:pt idx="428">
                  <c:v>437</c:v>
                </c:pt>
                <c:pt idx="429">
                  <c:v>438</c:v>
                </c:pt>
                <c:pt idx="430">
                  <c:v>439</c:v>
                </c:pt>
                <c:pt idx="431">
                  <c:v>440</c:v>
                </c:pt>
                <c:pt idx="432">
                  <c:v>441</c:v>
                </c:pt>
                <c:pt idx="433">
                  <c:v>442</c:v>
                </c:pt>
                <c:pt idx="434">
                  <c:v>443</c:v>
                </c:pt>
                <c:pt idx="435">
                  <c:v>444</c:v>
                </c:pt>
                <c:pt idx="436">
                  <c:v>445</c:v>
                </c:pt>
                <c:pt idx="437">
                  <c:v>446</c:v>
                </c:pt>
                <c:pt idx="438">
                  <c:v>447</c:v>
                </c:pt>
                <c:pt idx="439">
                  <c:v>448</c:v>
                </c:pt>
                <c:pt idx="440">
                  <c:v>449</c:v>
                </c:pt>
                <c:pt idx="441">
                  <c:v>450</c:v>
                </c:pt>
                <c:pt idx="442">
                  <c:v>451</c:v>
                </c:pt>
                <c:pt idx="443">
                  <c:v>452</c:v>
                </c:pt>
                <c:pt idx="444">
                  <c:v>453</c:v>
                </c:pt>
                <c:pt idx="445">
                  <c:v>454</c:v>
                </c:pt>
                <c:pt idx="446">
                  <c:v>455</c:v>
                </c:pt>
                <c:pt idx="447">
                  <c:v>456</c:v>
                </c:pt>
                <c:pt idx="448">
                  <c:v>457</c:v>
                </c:pt>
                <c:pt idx="449">
                  <c:v>458</c:v>
                </c:pt>
                <c:pt idx="450">
                  <c:v>459</c:v>
                </c:pt>
                <c:pt idx="451">
                  <c:v>460</c:v>
                </c:pt>
                <c:pt idx="452">
                  <c:v>461</c:v>
                </c:pt>
                <c:pt idx="453">
                  <c:v>462</c:v>
                </c:pt>
                <c:pt idx="454">
                  <c:v>463</c:v>
                </c:pt>
                <c:pt idx="455">
                  <c:v>464</c:v>
                </c:pt>
                <c:pt idx="456">
                  <c:v>465</c:v>
                </c:pt>
                <c:pt idx="457">
                  <c:v>466</c:v>
                </c:pt>
                <c:pt idx="458">
                  <c:v>467</c:v>
                </c:pt>
                <c:pt idx="459">
                  <c:v>468</c:v>
                </c:pt>
                <c:pt idx="460">
                  <c:v>469</c:v>
                </c:pt>
                <c:pt idx="461">
                  <c:v>470</c:v>
                </c:pt>
                <c:pt idx="462">
                  <c:v>471</c:v>
                </c:pt>
                <c:pt idx="463">
                  <c:v>472</c:v>
                </c:pt>
                <c:pt idx="464">
                  <c:v>473</c:v>
                </c:pt>
                <c:pt idx="465">
                  <c:v>474</c:v>
                </c:pt>
                <c:pt idx="466">
                  <c:v>475</c:v>
                </c:pt>
                <c:pt idx="467">
                  <c:v>476</c:v>
                </c:pt>
                <c:pt idx="468">
                  <c:v>477</c:v>
                </c:pt>
                <c:pt idx="469">
                  <c:v>478</c:v>
                </c:pt>
                <c:pt idx="470">
                  <c:v>479</c:v>
                </c:pt>
                <c:pt idx="471">
                  <c:v>480</c:v>
                </c:pt>
                <c:pt idx="472">
                  <c:v>481</c:v>
                </c:pt>
                <c:pt idx="473">
                  <c:v>482</c:v>
                </c:pt>
                <c:pt idx="474">
                  <c:v>483</c:v>
                </c:pt>
                <c:pt idx="475">
                  <c:v>484</c:v>
                </c:pt>
                <c:pt idx="476">
                  <c:v>485</c:v>
                </c:pt>
                <c:pt idx="477">
                  <c:v>486</c:v>
                </c:pt>
                <c:pt idx="478">
                  <c:v>487</c:v>
                </c:pt>
                <c:pt idx="479">
                  <c:v>488</c:v>
                </c:pt>
                <c:pt idx="480">
                  <c:v>489</c:v>
                </c:pt>
                <c:pt idx="481">
                  <c:v>490</c:v>
                </c:pt>
                <c:pt idx="482">
                  <c:v>491</c:v>
                </c:pt>
                <c:pt idx="483">
                  <c:v>492</c:v>
                </c:pt>
                <c:pt idx="484">
                  <c:v>493</c:v>
                </c:pt>
                <c:pt idx="485">
                  <c:v>494</c:v>
                </c:pt>
                <c:pt idx="486">
                  <c:v>495</c:v>
                </c:pt>
                <c:pt idx="487">
                  <c:v>496</c:v>
                </c:pt>
                <c:pt idx="488">
                  <c:v>497</c:v>
                </c:pt>
                <c:pt idx="489">
                  <c:v>498</c:v>
                </c:pt>
                <c:pt idx="490">
                  <c:v>499</c:v>
                </c:pt>
                <c:pt idx="491">
                  <c:v>500</c:v>
                </c:pt>
                <c:pt idx="492">
                  <c:v>501</c:v>
                </c:pt>
                <c:pt idx="493">
                  <c:v>502</c:v>
                </c:pt>
                <c:pt idx="494">
                  <c:v>503</c:v>
                </c:pt>
                <c:pt idx="495">
                  <c:v>504</c:v>
                </c:pt>
                <c:pt idx="496">
                  <c:v>505</c:v>
                </c:pt>
                <c:pt idx="497">
                  <c:v>506</c:v>
                </c:pt>
                <c:pt idx="498">
                  <c:v>507</c:v>
                </c:pt>
                <c:pt idx="499">
                  <c:v>508</c:v>
                </c:pt>
                <c:pt idx="500">
                  <c:v>509</c:v>
                </c:pt>
                <c:pt idx="501">
                  <c:v>510</c:v>
                </c:pt>
                <c:pt idx="502">
                  <c:v>511</c:v>
                </c:pt>
                <c:pt idx="503">
                  <c:v>512</c:v>
                </c:pt>
                <c:pt idx="504">
                  <c:v>513</c:v>
                </c:pt>
                <c:pt idx="505">
                  <c:v>514</c:v>
                </c:pt>
                <c:pt idx="506">
                  <c:v>515</c:v>
                </c:pt>
                <c:pt idx="507">
                  <c:v>516</c:v>
                </c:pt>
                <c:pt idx="508">
                  <c:v>517</c:v>
                </c:pt>
                <c:pt idx="509">
                  <c:v>518</c:v>
                </c:pt>
                <c:pt idx="510">
                  <c:v>519</c:v>
                </c:pt>
                <c:pt idx="511">
                  <c:v>520</c:v>
                </c:pt>
                <c:pt idx="512">
                  <c:v>521</c:v>
                </c:pt>
                <c:pt idx="513">
                  <c:v>522</c:v>
                </c:pt>
                <c:pt idx="514">
                  <c:v>523</c:v>
                </c:pt>
                <c:pt idx="515">
                  <c:v>524</c:v>
                </c:pt>
                <c:pt idx="516">
                  <c:v>525</c:v>
                </c:pt>
                <c:pt idx="517">
                  <c:v>526</c:v>
                </c:pt>
                <c:pt idx="518">
                  <c:v>527</c:v>
                </c:pt>
                <c:pt idx="519">
                  <c:v>528</c:v>
                </c:pt>
                <c:pt idx="520">
                  <c:v>529</c:v>
                </c:pt>
                <c:pt idx="521">
                  <c:v>530</c:v>
                </c:pt>
                <c:pt idx="522">
                  <c:v>531</c:v>
                </c:pt>
                <c:pt idx="523">
                  <c:v>532</c:v>
                </c:pt>
                <c:pt idx="524">
                  <c:v>533</c:v>
                </c:pt>
                <c:pt idx="525">
                  <c:v>534</c:v>
                </c:pt>
                <c:pt idx="526">
                  <c:v>535</c:v>
                </c:pt>
                <c:pt idx="527">
                  <c:v>536</c:v>
                </c:pt>
                <c:pt idx="528">
                  <c:v>537</c:v>
                </c:pt>
                <c:pt idx="529">
                  <c:v>538</c:v>
                </c:pt>
                <c:pt idx="530">
                  <c:v>539</c:v>
                </c:pt>
                <c:pt idx="531">
                  <c:v>540</c:v>
                </c:pt>
                <c:pt idx="532">
                  <c:v>541</c:v>
                </c:pt>
                <c:pt idx="533">
                  <c:v>542</c:v>
                </c:pt>
                <c:pt idx="534">
                  <c:v>543</c:v>
                </c:pt>
                <c:pt idx="535">
                  <c:v>544</c:v>
                </c:pt>
                <c:pt idx="536">
                  <c:v>545</c:v>
                </c:pt>
                <c:pt idx="537">
                  <c:v>546</c:v>
                </c:pt>
                <c:pt idx="538">
                  <c:v>547</c:v>
                </c:pt>
                <c:pt idx="539">
                  <c:v>548</c:v>
                </c:pt>
                <c:pt idx="540">
                  <c:v>549</c:v>
                </c:pt>
                <c:pt idx="541">
                  <c:v>550</c:v>
                </c:pt>
                <c:pt idx="542">
                  <c:v>551</c:v>
                </c:pt>
                <c:pt idx="543">
                  <c:v>552</c:v>
                </c:pt>
                <c:pt idx="544">
                  <c:v>553</c:v>
                </c:pt>
                <c:pt idx="545">
                  <c:v>554</c:v>
                </c:pt>
                <c:pt idx="546">
                  <c:v>555</c:v>
                </c:pt>
                <c:pt idx="547">
                  <c:v>556</c:v>
                </c:pt>
                <c:pt idx="548">
                  <c:v>557</c:v>
                </c:pt>
                <c:pt idx="549">
                  <c:v>558</c:v>
                </c:pt>
                <c:pt idx="550">
                  <c:v>559</c:v>
                </c:pt>
                <c:pt idx="551">
                  <c:v>560</c:v>
                </c:pt>
                <c:pt idx="552">
                  <c:v>561</c:v>
                </c:pt>
                <c:pt idx="553">
                  <c:v>562</c:v>
                </c:pt>
                <c:pt idx="554">
                  <c:v>563</c:v>
                </c:pt>
                <c:pt idx="555">
                  <c:v>564</c:v>
                </c:pt>
                <c:pt idx="556">
                  <c:v>565</c:v>
                </c:pt>
                <c:pt idx="557">
                  <c:v>566</c:v>
                </c:pt>
                <c:pt idx="558">
                  <c:v>567</c:v>
                </c:pt>
                <c:pt idx="559">
                  <c:v>568</c:v>
                </c:pt>
                <c:pt idx="560">
                  <c:v>569</c:v>
                </c:pt>
                <c:pt idx="561">
                  <c:v>571</c:v>
                </c:pt>
                <c:pt idx="562">
                  <c:v>572</c:v>
                </c:pt>
                <c:pt idx="563">
                  <c:v>573</c:v>
                </c:pt>
                <c:pt idx="564">
                  <c:v>574</c:v>
                </c:pt>
                <c:pt idx="565">
                  <c:v>575</c:v>
                </c:pt>
                <c:pt idx="566">
                  <c:v>576</c:v>
                </c:pt>
                <c:pt idx="567">
                  <c:v>577</c:v>
                </c:pt>
                <c:pt idx="568">
                  <c:v>578</c:v>
                </c:pt>
                <c:pt idx="569">
                  <c:v>579</c:v>
                </c:pt>
                <c:pt idx="570">
                  <c:v>580</c:v>
                </c:pt>
                <c:pt idx="571">
                  <c:v>581</c:v>
                </c:pt>
                <c:pt idx="572">
                  <c:v>582</c:v>
                </c:pt>
                <c:pt idx="573">
                  <c:v>583</c:v>
                </c:pt>
                <c:pt idx="574">
                  <c:v>584</c:v>
                </c:pt>
                <c:pt idx="575">
                  <c:v>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3B-F440-93F5-5601A8A492D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055675504"/>
        <c:axId val="2055677184"/>
      </c:lineChart>
      <c:dateAx>
        <c:axId val="2055675504"/>
        <c:scaling>
          <c:orientation val="minMax"/>
        </c:scaling>
        <c:delete val="0"/>
        <c:axPos val="b"/>
        <c:numFmt formatCode="yyyy\-mm\-dd;@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677184"/>
        <c:crosses val="autoZero"/>
        <c:auto val="1"/>
        <c:lblOffset val="100"/>
        <c:baseTimeUnit val="days"/>
        <c:majorUnit val="6"/>
        <c:majorTimeUnit val="months"/>
      </c:dateAx>
      <c:valAx>
        <c:axId val="205567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67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98BAE-C84A-694A-898B-5CF88760D6F5}" type="datetimeFigureOut">
              <a:rPr lang="en-US" smtClean="0"/>
              <a:t>11/13/22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F491E-6BDF-894F-89D9-4BED6DF3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0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74FA06C-4A8C-0E48-B922-007B77153C27}" type="datetimeFigureOut">
              <a:rPr lang="en-GB" altLang="en-US"/>
              <a:pPr/>
              <a:t>13/11/2022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620D7F3-EDE1-C147-A04A-D4416A638280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20663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263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https://</a:t>
            </a:r>
            <a:r>
              <a:rPr lang="en-GB" altLang="en-US" dirty="0" err="1"/>
              <a:t>www.manrs.org</a:t>
            </a:r>
            <a:r>
              <a:rPr lang="en-GB" altLang="en-US" dirty="0"/>
              <a:t>/</a:t>
            </a:r>
            <a:r>
              <a:rPr lang="en-GB" altLang="en-US" dirty="0" err="1"/>
              <a:t>wp</a:t>
            </a:r>
            <a:r>
              <a:rPr lang="en-GB" altLang="en-US" dirty="0"/>
              <a:t>-content/uploads/sites/14/2017/10/MANRS-451-Study-Report.pdf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FB4F9BF6-D3B1-944E-933E-B1B31B3498E1}" type="slidenum">
              <a:rPr lang="en-GB" altLang="en-US">
                <a:latin typeface="Calibri" charset="0"/>
              </a:rPr>
              <a:pPr/>
              <a:t>22</a:t>
            </a:fld>
            <a:endParaRPr lang="en-GB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16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3059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FB4F9BF6-D3B1-944E-933E-B1B31B3498E1}" type="slidenum">
              <a:rPr lang="en-GB" altLang="en-US">
                <a:latin typeface="Calibri" charset="0"/>
              </a:rPr>
              <a:pPr/>
              <a:t>7</a:t>
            </a:fld>
            <a:endParaRPr lang="en-GB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9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FB4F9BF6-D3B1-944E-933E-B1B31B3498E1}" type="slidenum">
              <a:rPr lang="en-GB" altLang="en-US">
                <a:latin typeface="Calibri" charset="0"/>
              </a:rPr>
              <a:pPr/>
              <a:t>9</a:t>
            </a:fld>
            <a:endParaRPr lang="en-GB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6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https://</a:t>
            </a:r>
            <a:r>
              <a:rPr lang="en-GB" altLang="en-US" dirty="0" err="1"/>
              <a:t>www.manrs.org</a:t>
            </a:r>
            <a:r>
              <a:rPr lang="en-GB" altLang="en-US" dirty="0"/>
              <a:t>/</a:t>
            </a:r>
            <a:r>
              <a:rPr lang="en-GB" altLang="en-US" dirty="0" err="1"/>
              <a:t>wp</a:t>
            </a:r>
            <a:r>
              <a:rPr lang="en-GB" altLang="en-US" dirty="0"/>
              <a:t>-content/uploads/sites/14/2017/10/MANRS-451-Study-Report.pdf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FB4F9BF6-D3B1-944E-933E-B1B31B3498E1}" type="slidenum">
              <a:rPr lang="en-GB" altLang="en-US">
                <a:latin typeface="Calibri" charset="0"/>
              </a:rPr>
              <a:pPr/>
              <a:t>15</a:t>
            </a:fld>
            <a:endParaRPr lang="en-GB" alt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1166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922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22756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22924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81AE0-3A37-2642-ACF9-BCA1A34C5A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7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– Blue templat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0358438" y="6246813"/>
            <a:ext cx="1519237" cy="1238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r>
              <a:rPr lang="en-GB" altLang="en-US" sz="800" dirty="0">
                <a:solidFill>
                  <a:srgbClr val="EEF2EC"/>
                </a:solidFill>
              </a:rPr>
              <a:t>Internet Society © 1992–2021</a:t>
            </a:r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9813" y="2970213"/>
            <a:ext cx="1728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99" y="3355200"/>
            <a:ext cx="11109600" cy="456728"/>
          </a:xfrm>
        </p:spPr>
        <p:txBody>
          <a:bodyPr wrap="square">
            <a:spAutoFit/>
          </a:bodyPr>
          <a:lstStyle>
            <a:lvl1pPr>
              <a:defRPr lang="en-GB" sz="28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856637"/>
            <a:ext cx="11109600" cy="503215"/>
          </a:xfrm>
        </p:spPr>
        <p:txBody>
          <a:bodyPr/>
          <a:lstStyle>
            <a:lvl1pPr algn="l">
              <a:lnSpc>
                <a:spcPct val="109000"/>
              </a:lnSpc>
              <a:defRPr sz="32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0000" y="5605544"/>
            <a:ext cx="4097551" cy="902123"/>
          </a:xfr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0000" y="573969"/>
            <a:ext cx="4097551" cy="270074"/>
          </a:xfrm>
        </p:spPr>
        <p:txBody>
          <a:bodyPr>
            <a:spAutoFit/>
          </a:bodyPr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  <a:latin typeface="+mn-lt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5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only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7589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761E0F2E-4DC0-BB41-853A-E92710F05ADB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5478179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179485" y="1548400"/>
            <a:ext cx="5482290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8E3F3-FA32-7544-A918-EC8B84341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+ image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75375" y="522288"/>
            <a:ext cx="5486400" cy="5581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5477203" cy="575899"/>
          </a:xfrm>
        </p:spPr>
        <p:txBody>
          <a:bodyPr rIns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86356" y="661060"/>
            <a:ext cx="5375915" cy="387927"/>
          </a:xfrm>
        </p:spPr>
        <p:txBody>
          <a:bodyPr/>
          <a:lstStyle>
            <a:lvl1pPr>
              <a:lnSpc>
                <a:spcPct val="100000"/>
              </a:lnSpc>
              <a:defRPr sz="1000"/>
            </a:lvl1pPr>
            <a:lvl2pPr>
              <a:lnSpc>
                <a:spcPct val="100000"/>
              </a:lnSpc>
              <a:defRPr sz="1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615C06CD-839C-FC4C-913F-8EDF978843EE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5478179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628469-CA0C-9543-96C8-33219AE64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+ large image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168855" y="0"/>
            <a:ext cx="6023145" cy="6857999"/>
          </a:xfr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7" y="567101"/>
            <a:ext cx="5483696" cy="613999"/>
          </a:xfrm>
        </p:spPr>
        <p:txBody>
          <a:bodyPr rIns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86356" y="661060"/>
            <a:ext cx="5375915" cy="387927"/>
          </a:xfrm>
        </p:spPr>
        <p:txBody>
          <a:bodyPr/>
          <a:lstStyle>
            <a:lvl1pPr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C2CDEF37-006E-254D-A210-0434C0C6BB13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540000" y="1548400"/>
            <a:ext cx="5478179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11CEC-5FF3-2646-9886-D83789CEC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+ graph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69025" y="0"/>
            <a:ext cx="6022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7" y="567101"/>
            <a:ext cx="5470728" cy="525099"/>
          </a:xfrm>
        </p:spPr>
        <p:txBody>
          <a:bodyPr rIns="0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286356" y="662400"/>
            <a:ext cx="5517717" cy="544698"/>
          </a:xfr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  <a:lvl2pPr>
              <a:defRPr sz="1000" b="0" i="0">
                <a:latin typeface="Hind Medium" charset="0"/>
                <a:ea typeface="Hind Medium" charset="0"/>
                <a:cs typeface="Hind Medium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tabLst/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5478179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128B5A-E216-4E4B-8D15-BD4EF9E7A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– Text only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540001" y="2081800"/>
            <a:ext cx="2656004" cy="3062528"/>
          </a:xfr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8"/>
          </p:nvPr>
        </p:nvSpPr>
        <p:spPr>
          <a:xfrm>
            <a:off x="3359178" y="2081800"/>
            <a:ext cx="2656800" cy="3062528"/>
          </a:xfr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178356" y="2081800"/>
            <a:ext cx="2656800" cy="3062528"/>
          </a:xfr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8997535" y="2081800"/>
            <a:ext cx="2656800" cy="3062528"/>
          </a:xfr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091BCFBB-AFFC-2C42-9CC9-3851C53B95FB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41338" y="566738"/>
            <a:ext cx="11109600" cy="783035"/>
          </a:xfrm>
          <a:prstGeom prst="rect">
            <a:avLst/>
          </a:prstGeom>
        </p:spPr>
        <p:txBody>
          <a:bodyPr vert="horz" wrap="square" lIns="0" tIns="0" rIns="172800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07DF9B-74B0-E84F-B18C-921283C4C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– Chart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61399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249" y="1774405"/>
            <a:ext cx="2662877" cy="3666146"/>
          </a:xfr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355298" y="1774405"/>
            <a:ext cx="2662877" cy="3666146"/>
          </a:xfr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77347" y="1774405"/>
            <a:ext cx="2662877" cy="3666146"/>
          </a:xfrm>
          <a:solidFill>
            <a:schemeClr val="accent2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rgbClr val="FFFFFF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>
                <a:solidFill>
                  <a:srgbClr val="FFFFFF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8999395" y="1774405"/>
            <a:ext cx="2662877" cy="3666146"/>
          </a:xfr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2834A66-9ED4-4C45-923A-E517812884FA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15B53-5AA2-6C47-B0FB-08B6D8AF2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– Putt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42400" y="525600"/>
            <a:ext cx="10508400" cy="5572800"/>
          </a:xfrm>
        </p:spPr>
        <p:txBody>
          <a:bodyPr anchor="ctr"/>
          <a:lstStyle>
            <a:lvl1pPr algn="ctr">
              <a:lnSpc>
                <a:spcPct val="110000"/>
              </a:lnSpc>
              <a:spcAft>
                <a:spcPts val="2000"/>
              </a:spcAft>
              <a:defRPr sz="3600" b="0" i="0" spc="50" baseline="0">
                <a:solidFill>
                  <a:schemeClr val="tx1"/>
                </a:solidFill>
                <a:latin typeface="+mn-lt"/>
                <a:ea typeface="Hind Medium" charset="0"/>
                <a:cs typeface="Hind Medium" charset="0"/>
              </a:defRPr>
            </a:lvl1pPr>
            <a:lvl2pPr algn="ctr">
              <a:lnSpc>
                <a:spcPct val="110000"/>
              </a:lnSpc>
              <a:defRPr b="0" i="0">
                <a:solidFill>
                  <a:schemeClr val="tx1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>
              <a:spcAft>
                <a:spcPts val="15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9123C2-1881-0343-8E3B-58B10FD51CF2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DDB6AF-CBBB-6F43-B5EB-407EB2F32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– Text + cont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 rIns="0"/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9E1E4A-834C-074E-9FF0-961A1F8067B6}" type="slidenum">
              <a:rPr lang="en-GB" altLang="en-US" noProof="0" smtClean="0"/>
              <a:pPr/>
              <a:t>‹#›</a:t>
            </a:fld>
            <a:endParaRPr lang="en-GB" alt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9C8AF-8DC0-B04F-A2FE-ED8399170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8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0A7B3-6521-4DCA-87E5-044747A908C1}" type="datetimeFigureOut">
              <a:rPr lang="en-US" smtClean="0"/>
              <a:t>11/13/22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2B78-4118-4F90-ADB6-C73842386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805092"/>
          </a:xfrm>
        </p:spPr>
        <p:txBody>
          <a:bodyPr wrap="square">
            <a:spAutoFit/>
          </a:bodyPr>
          <a:lstStyle>
            <a:lvl1pPr>
              <a:defRPr lang="en-GB" sz="2400" dirty="0">
                <a:solidFill>
                  <a:srgbClr val="EEF2EC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461259"/>
            <a:ext cx="11127883" cy="768224"/>
          </a:xfrm>
        </p:spPr>
        <p:txBody>
          <a:bodyPr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4B8AB820-61DF-364A-B4AF-D19149734C14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3B65B-C7BC-0144-9022-13FD8166FC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lue sub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DA421FA-A9A6-244D-AF92-34B23A363E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7468" y="2496632"/>
            <a:ext cx="10674163" cy="1257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9B119F-CE44-DD48-BC49-893091F2E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468" y="4279119"/>
            <a:ext cx="10674163" cy="1270427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918575" y="6319712"/>
            <a:ext cx="2743200" cy="173037"/>
          </a:xfrm>
        </p:spPr>
        <p:txBody>
          <a:bodyPr/>
          <a:lstStyle>
            <a:lvl1pPr>
              <a:defRPr>
                <a:solidFill>
                  <a:srgbClr val="EEF2EC"/>
                </a:solidFill>
                <a:latin typeface="+mn-lt"/>
              </a:defRPr>
            </a:lvl1pPr>
          </a:lstStyle>
          <a:p>
            <a:fld id="{4B8AB820-61DF-364A-B4AF-D19149734C14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6D6DCA-FBDB-004A-B583-E53F842E1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7"/>
          <a:stretch/>
        </p:blipFill>
        <p:spPr>
          <a:xfrm>
            <a:off x="533250" y="6074364"/>
            <a:ext cx="398841" cy="440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DA9CE-C65E-554B-8A64-051A09708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7"/>
          <a:stretch/>
        </p:blipFill>
        <p:spPr>
          <a:xfrm>
            <a:off x="533250" y="6074364"/>
            <a:ext cx="398841" cy="4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–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4742C-3423-7949-B1F4-F60E6C7D62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5" y="6074364"/>
            <a:ext cx="446550" cy="446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EE1D23A-55C4-7542-8A1B-C225D7430AAE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CA4919E-257E-3E4C-A7BC-E72C38256D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39999" y="1561539"/>
            <a:ext cx="11121775" cy="3794231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342900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0" indent="0">
              <a:buFont typeface="Arial" panose="020B0604020202020204" pitchFamily="34" charset="0"/>
              <a:buNone/>
              <a:defRPr sz="2400">
                <a:latin typeface="+mn-lt"/>
              </a:defRPr>
            </a:lvl3pPr>
            <a:lvl4pPr marL="322725" indent="0">
              <a:buFont typeface="Arial" panose="020B0604020202020204" pitchFamily="34" charset="0"/>
              <a:buNone/>
              <a:defRPr sz="2400">
                <a:latin typeface="+mn-lt"/>
              </a:defRPr>
            </a:lvl4pPr>
            <a:lvl5pPr marL="917625" indent="-342900"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D25D2-98BA-4640-AEBE-7D3DC6553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5" y="6074364"/>
            <a:ext cx="446550" cy="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/statemen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400" y="525600"/>
            <a:ext cx="10508400" cy="55728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10000"/>
              </a:lnSpc>
              <a:spcAft>
                <a:spcPts val="2000"/>
              </a:spcAft>
              <a:defRPr sz="3600" b="0" i="0" spc="50" baseline="0">
                <a:solidFill>
                  <a:schemeClr val="bg1"/>
                </a:solidFill>
                <a:latin typeface="+mn-lt"/>
                <a:ea typeface="Hind Medium" charset="0"/>
                <a:cs typeface="Hind Medium" charset="0"/>
              </a:defRPr>
            </a:lvl1pPr>
            <a:lvl2pPr algn="ctr">
              <a:lnSpc>
                <a:spcPct val="110000"/>
              </a:lnSpc>
              <a:defRPr b="0" i="0">
                <a:solidFill>
                  <a:schemeClr val="tx1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>
              <a:spcAft>
                <a:spcPts val="1500"/>
              </a:spcAft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0074F2-1090-0744-858A-D1BB34EE7CED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20750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 rIns="0"/>
          <a:lstStyle>
            <a:lvl1pPr>
              <a:defRPr sz="3600"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49E1E4A-834C-074E-9FF0-961A1F8067B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29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lumn –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613999"/>
          </a:xfrm>
        </p:spPr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249" y="1774405"/>
            <a:ext cx="2662877" cy="3666146"/>
          </a:xfr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28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lnSpc>
                <a:spcPct val="115000"/>
              </a:lnSpc>
              <a:buNone/>
              <a:defRPr sz="1800" spc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355298" y="1774405"/>
            <a:ext cx="2662877" cy="3666146"/>
          </a:xfr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28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lnSpc>
                <a:spcPct val="115000"/>
              </a:lnSpc>
              <a:buNone/>
              <a:defRPr sz="1800" spc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77347" y="1774405"/>
            <a:ext cx="2662877" cy="3666146"/>
          </a:xfrm>
          <a:solidFill>
            <a:schemeClr val="accent2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2800" spc="0">
                <a:solidFill>
                  <a:srgbClr val="FFFFF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lnSpc>
                <a:spcPct val="115000"/>
              </a:lnSpc>
              <a:buNone/>
              <a:defRPr sz="1800" spc="0">
                <a:solidFill>
                  <a:srgbClr val="FFFFF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8999395" y="1774405"/>
            <a:ext cx="2662877" cy="3666146"/>
          </a:xfr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28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>
              <a:lnSpc>
                <a:spcPct val="115000"/>
              </a:lnSpc>
              <a:buNone/>
              <a:defRPr sz="1800" spc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2834A66-9ED4-4C45-923A-E517812884FA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40478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22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>
            <a:extLst>
              <a:ext uri="{FF2B5EF4-FFF2-40B4-BE49-F238E27FC236}">
                <a16:creationId xmlns:a16="http://schemas.microsoft.com/office/drawing/2014/main" id="{B04A428A-CB40-9B4A-BC0D-90E12859C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C3A41F-A775-1140-95F7-087AA6C6EBC6}" type="slidenum">
              <a:rPr lang="en-GB" altLang="en-US" noProof="0" smtClean="0"/>
              <a:pPr/>
              <a:t>‹#›</a:t>
            </a:fld>
            <a:endParaRPr lang="en-GB" altLang="en-US" noProof="0" dirty="0"/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1004C492-DDD5-E14C-8F97-9F57C2F76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5106" y="0"/>
            <a:ext cx="588689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Main Content">
            <a:extLst>
              <a:ext uri="{FF2B5EF4-FFF2-40B4-BE49-F238E27FC236}">
                <a16:creationId xmlns:a16="http://schemas.microsoft.com/office/drawing/2014/main" id="{822E8AE2-50D4-754F-844E-C2D1E259E6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0" y="1389380"/>
            <a:ext cx="5564373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CD902B53-9D84-C24C-93E5-6DA34EE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5564373" cy="5630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168855" y="0"/>
            <a:ext cx="6023145" cy="6857999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7" y="567101"/>
            <a:ext cx="5483696" cy="1112409"/>
          </a:xfrm>
        </p:spPr>
        <p:txBody>
          <a:bodyPr rIns="0"/>
          <a:lstStyle>
            <a:lvl1pPr>
              <a:defRPr sz="3600"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2CDEF37-006E-254D-A210-0434C0C6BB13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80E653-EDCB-D944-9700-4552D49A7D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5" y="6074364"/>
            <a:ext cx="446550" cy="44655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7B6A5FC-A416-9F4E-B9E2-24F68C3786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0000" y="1561539"/>
            <a:ext cx="5484674" cy="379423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7BC87-7DEB-B642-93B2-3463715ED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95" y="6074364"/>
            <a:ext cx="446550" cy="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/statement dar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2400" y="525600"/>
            <a:ext cx="10508400" cy="55728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10000"/>
              </a:lnSpc>
              <a:spcAft>
                <a:spcPts val="2000"/>
              </a:spcAft>
              <a:defRPr sz="3600" b="0" i="0" spc="50" baseline="0">
                <a:solidFill>
                  <a:schemeClr val="bg1"/>
                </a:solidFill>
                <a:latin typeface="+mn-lt"/>
                <a:ea typeface="Hind Medium" charset="0"/>
                <a:cs typeface="Hind Medium" charset="0"/>
              </a:defRPr>
            </a:lvl1pPr>
            <a:lvl2pPr algn="ctr">
              <a:lnSpc>
                <a:spcPct val="110000"/>
              </a:lnSpc>
              <a:defRPr b="0" i="0">
                <a:solidFill>
                  <a:schemeClr val="tx1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>
              <a:spcAft>
                <a:spcPts val="1500"/>
              </a:spcAft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0074F2-1090-0744-858A-D1BB34EE7CED}" type="slidenum">
              <a:rPr lang="uk-UA" altLang="en-US" smtClean="0"/>
              <a:pPr/>
              <a:t>‹#›</a:t>
            </a:fld>
            <a:endParaRPr lang="uk-UA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BC99C-6509-4245-A1DE-BC02DCF1A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7"/>
          <a:stretch/>
        </p:blipFill>
        <p:spPr>
          <a:xfrm>
            <a:off x="533250" y="6074364"/>
            <a:ext cx="398841" cy="440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57777-F7A9-734E-8A50-454CF734B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7"/>
          <a:stretch/>
        </p:blipFill>
        <p:spPr>
          <a:xfrm>
            <a:off x="533250" y="6074364"/>
            <a:ext cx="398841" cy="4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– Green templa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0358438" y="6246813"/>
            <a:ext cx="1519237" cy="1238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r>
              <a:rPr lang="en-GB" altLang="en-US" sz="800" dirty="0">
                <a:solidFill>
                  <a:srgbClr val="EEF2EC"/>
                </a:solidFill>
              </a:rPr>
              <a:t>Internet Society © 1992–2016</a:t>
            </a:r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9813" y="2970213"/>
            <a:ext cx="1728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3355853"/>
            <a:ext cx="11109600" cy="456728"/>
          </a:xfrm>
          <a:prstGeom prst="rect">
            <a:avLst/>
          </a:prstGeom>
        </p:spPr>
        <p:txBody>
          <a:bodyPr wrap="square" rIns="1728000">
            <a:spAutoFit/>
          </a:bodyPr>
          <a:lstStyle>
            <a:lvl1pPr>
              <a:defRPr lang="en-GB" sz="28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856637"/>
            <a:ext cx="11109600" cy="536750"/>
          </a:xfrm>
        </p:spPr>
        <p:txBody>
          <a:bodyPr/>
          <a:lstStyle>
            <a:lvl1pPr algn="l">
              <a:lnSpc>
                <a:spcPct val="109000"/>
              </a:lnSpc>
              <a:defRPr sz="32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0000" y="5605544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40000" y="573969"/>
            <a:ext cx="4097551" cy="27007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  <a:latin typeface="+mn-lt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13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sub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8050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dirty="0">
                <a:solidFill>
                  <a:srgbClr val="EEF2EC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461259"/>
            <a:ext cx="11127883" cy="768224"/>
          </a:xfrm>
        </p:spPr>
        <p:txBody>
          <a:bodyPr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9F35CCC7-CB4F-5542-883B-77CD96CEB14D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1D56B-D9A9-104D-B4EB-3A425AFDB4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sub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805092"/>
          </a:xfrm>
        </p:spPr>
        <p:txBody>
          <a:bodyPr wrap="square">
            <a:spAutoFit/>
          </a:bodyPr>
          <a:lstStyle>
            <a:lvl1pPr>
              <a:defRPr lang="en-GB" sz="2400" dirty="0">
                <a:solidFill>
                  <a:srgbClr val="EEF2EC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461259"/>
            <a:ext cx="11127883" cy="768224"/>
          </a:xfrm>
        </p:spPr>
        <p:txBody>
          <a:bodyPr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68C4A143-42F1-CD4D-A024-23DD4025078D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B262C-E1CB-AA4F-973D-652477AC6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sub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8050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dirty="0">
                <a:solidFill>
                  <a:srgbClr val="EEF2EC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461259"/>
            <a:ext cx="11127883" cy="768224"/>
          </a:xfrm>
        </p:spPr>
        <p:txBody>
          <a:bodyPr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6B0B0632-44AB-E64F-9964-F97E8E40AC00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61ECB-66CC-E248-961F-4416759781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9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ub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80509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dirty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461259"/>
            <a:ext cx="11127883" cy="768224"/>
          </a:xfrm>
        </p:spPr>
        <p:txBody>
          <a:bodyPr/>
          <a:lstStyle>
            <a:lvl1pPr algn="l">
              <a:lnSpc>
                <a:spcPct val="104000"/>
              </a:lnSpc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FBE988-4F8A-A847-85FA-7FDCA1891FAC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F1BB5-CB9C-2244-90B8-CD111DE24E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 – Green templat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33250" y="525600"/>
            <a:ext cx="11129022" cy="55728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10000"/>
              </a:lnSpc>
              <a:spcAft>
                <a:spcPts val="2000"/>
              </a:spcAft>
              <a:defRPr sz="3600" b="0" i="0" spc="50" baseline="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algn="ctr">
              <a:lnSpc>
                <a:spcPct val="110000"/>
              </a:lnSpc>
              <a:defRPr b="0" i="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>
              <a:spcAft>
                <a:spcPts val="1500"/>
              </a:spcAft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38A562FF-9E0C-6A44-94FA-5EFAAB105799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F7CA5-FE14-3547-A03D-BC2B01BC2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/statem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250" y="952107"/>
            <a:ext cx="11129022" cy="4845378"/>
          </a:xfrm>
        </p:spPr>
        <p:txBody>
          <a:bodyPr rIns="0" anchor="ctr">
            <a:noAutofit/>
          </a:bodyPr>
          <a:lstStyle>
            <a:lvl1pPr algn="ctr">
              <a:lnSpc>
                <a:spcPct val="104000"/>
              </a:lnSpc>
              <a:defRPr sz="4800" spc="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</a:t>
            </a:r>
            <a:r>
              <a:rPr lang="en-US" dirty="0"/>
              <a:t>to edit Master title style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9AAABE4F-E323-754C-9DC3-2E4BB4EF58F9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16F50-E12B-4842-9EE6-78B5D5878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– Green templa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5"/>
          <p:cNvSpPr txBox="1">
            <a:spLocks/>
          </p:cNvSpPr>
          <p:nvPr userDrawn="1"/>
        </p:nvSpPr>
        <p:spPr>
          <a:xfrm>
            <a:off x="61737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Visit us at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www.internetsociety.org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Follow us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@internetsociety</a:t>
            </a:r>
          </a:p>
        </p:txBody>
      </p:sp>
      <p:sp>
        <p:nvSpPr>
          <p:cNvPr id="5" name="Text Placeholder 7"/>
          <p:cNvSpPr txBox="1">
            <a:spLocks/>
          </p:cNvSpPr>
          <p:nvPr userDrawn="1"/>
        </p:nvSpPr>
        <p:spPr>
          <a:xfrm>
            <a:off x="8056563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Galerie Jean-Malbuisson 15, </a:t>
            </a:r>
            <a:br>
              <a:rPr lang="en-GB" dirty="0"/>
            </a:br>
            <a:r>
              <a:rPr lang="en-GB" dirty="0"/>
              <a:t>CH-1204 Geneva, </a:t>
            </a:r>
            <a:br>
              <a:rPr lang="en-GB" dirty="0"/>
            </a:br>
            <a:r>
              <a:rPr lang="en-GB" dirty="0"/>
              <a:t>Switzerland.</a:t>
            </a:r>
            <a:br>
              <a:rPr lang="en-GB" dirty="0"/>
            </a:br>
            <a:r>
              <a:rPr lang="en-GB" dirty="0"/>
              <a:t>+41 22 807 1444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99329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dirty="0"/>
              <a:t>1775 Wiehle Avenue, </a:t>
            </a:r>
            <a:br>
              <a:rPr lang="de-DE" dirty="0"/>
            </a:br>
            <a:r>
              <a:rPr lang="de-DE" dirty="0"/>
              <a:t>Suite 201, Reston, VA </a:t>
            </a:r>
            <a:br>
              <a:rPr lang="de-DE" dirty="0"/>
            </a:br>
            <a:r>
              <a:rPr lang="de-DE" dirty="0"/>
              <a:t>20190-5108 USA. </a:t>
            </a:r>
            <a:br>
              <a:rPr lang="de-DE" dirty="0"/>
            </a:br>
            <a:r>
              <a:rPr lang="de-DE" dirty="0"/>
              <a:t>+1 703 439 2120</a:t>
            </a:r>
          </a:p>
          <a:p>
            <a:pPr fontAlgn="auto">
              <a:spcAft>
                <a:spcPts val="0"/>
              </a:spcAft>
              <a:defRPr/>
            </a:pPr>
            <a:endParaRPr lang="de-DE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itle 4"/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Thank you.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938626C2-145F-DB41-8654-1777F0E9F2FB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695A3-A60A-894B-93B4-91450D2A9B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t involved – Green templa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5"/>
          <p:cNvSpPr txBox="1">
            <a:spLocks/>
          </p:cNvSpPr>
          <p:nvPr userDrawn="1"/>
        </p:nvSpPr>
        <p:spPr>
          <a:xfrm>
            <a:off x="61737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Visit us at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www.internetsociety.org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Follow us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@internetsociety</a:t>
            </a:r>
          </a:p>
        </p:txBody>
      </p:sp>
      <p:sp>
        <p:nvSpPr>
          <p:cNvPr id="5" name="Text Placeholder 7"/>
          <p:cNvSpPr txBox="1">
            <a:spLocks/>
          </p:cNvSpPr>
          <p:nvPr userDrawn="1"/>
        </p:nvSpPr>
        <p:spPr>
          <a:xfrm>
            <a:off x="8056563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Galerie Jean-Malbuisson 15, </a:t>
            </a:r>
            <a:br>
              <a:rPr lang="en-GB" dirty="0"/>
            </a:br>
            <a:r>
              <a:rPr lang="en-GB" dirty="0"/>
              <a:t>CH-1204 Geneva, </a:t>
            </a:r>
            <a:br>
              <a:rPr lang="en-GB" dirty="0"/>
            </a:br>
            <a:r>
              <a:rPr lang="en-GB" dirty="0"/>
              <a:t>Switzerland.</a:t>
            </a:r>
            <a:br>
              <a:rPr lang="en-GB" dirty="0"/>
            </a:br>
            <a:r>
              <a:rPr lang="en-GB" dirty="0"/>
              <a:t>+41 22 807 1444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99329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dirty="0"/>
              <a:t>1775 Wiehle Avenue, </a:t>
            </a:r>
            <a:br>
              <a:rPr lang="de-DE" dirty="0"/>
            </a:br>
            <a:r>
              <a:rPr lang="de-DE" dirty="0"/>
              <a:t>Suite 201, Reston, VA </a:t>
            </a:r>
            <a:br>
              <a:rPr lang="de-DE" dirty="0"/>
            </a:br>
            <a:r>
              <a:rPr lang="de-DE" dirty="0"/>
              <a:t>20190-5108 USA. </a:t>
            </a:r>
            <a:br>
              <a:rPr lang="de-DE" dirty="0"/>
            </a:br>
            <a:r>
              <a:rPr lang="de-DE" dirty="0"/>
              <a:t>+1 703 439 2120</a:t>
            </a:r>
          </a:p>
          <a:p>
            <a:pPr fontAlgn="auto">
              <a:spcAft>
                <a:spcPts val="0"/>
              </a:spcAft>
              <a:defRPr/>
            </a:pPr>
            <a:endParaRPr lang="de-DE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itle 4"/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Get involved.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C54E8D6B-F017-D744-B01E-3BF4A1060F5E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1ED31F-6501-7046-A547-CD37DA161F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– Text only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6D84CED-884A-CE4A-BD8A-D28B96D1098D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11121775" cy="32203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b="0" i="0">
                <a:latin typeface="Hind Medium" charset="0"/>
                <a:ea typeface="Hind Medium" charset="0"/>
                <a:cs typeface="Hind Medium" charset="0"/>
              </a:defRPr>
            </a:lvl1pPr>
            <a:lvl2pPr marL="0" marR="0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 sz="1800"/>
            </a:lvl2pPr>
            <a:lvl3pPr marL="270000" marR="0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 sz="1800"/>
            </a:lvl3pPr>
            <a:lvl4pPr marL="556650" marR="0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 sz="1800"/>
            </a:lvl4pPr>
            <a:lvl5pPr marL="772650" marR="0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10374-25FF-F749-BC21-D0924956D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only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0694" cy="39151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FF8D7C12-E787-174C-812A-EC3C0082FBB9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5478179" cy="32203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b="0" i="0">
                <a:latin typeface="Hind Medium" charset="0"/>
                <a:ea typeface="Hind Medium" charset="0"/>
                <a:cs typeface="Hind Medium" charset="0"/>
              </a:defRPr>
            </a:lvl1pPr>
            <a:lvl2pPr marL="0" marR="0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 sz="1800"/>
            </a:lvl2pPr>
            <a:lvl3pPr marL="270000" marR="0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 sz="1800"/>
            </a:lvl3pPr>
            <a:lvl4pPr marL="556650" marR="0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 sz="1800"/>
            </a:lvl4pPr>
            <a:lvl5pPr marL="772650" marR="0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22"/>
          </p:nvPr>
        </p:nvSpPr>
        <p:spPr>
          <a:xfrm>
            <a:off x="6179485" y="1548400"/>
            <a:ext cx="5478179" cy="32203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b="0" i="0">
                <a:latin typeface="Hind Medium" charset="0"/>
                <a:ea typeface="Hind Medium" charset="0"/>
                <a:cs typeface="Hind Medium" charset="0"/>
              </a:defRPr>
            </a:lvl1pPr>
            <a:lvl2pPr marL="0" marR="0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 sz="1800"/>
            </a:lvl2pPr>
            <a:lvl3pPr marL="270000" marR="0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 sz="1800"/>
            </a:lvl3pPr>
            <a:lvl4pPr marL="556650" marR="0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 sz="1800"/>
            </a:lvl4pPr>
            <a:lvl5pPr marL="772650" marR="0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15A92-9F1B-8841-9CDA-DE65C80D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+ image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175375" y="522288"/>
            <a:ext cx="5486400" cy="55816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7" y="567101"/>
            <a:ext cx="5476774" cy="391517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86356" y="661060"/>
            <a:ext cx="5375915" cy="3879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/>
            </a:lvl1pPr>
            <a:lvl2pPr>
              <a:lnSpc>
                <a:spcPct val="100000"/>
              </a:lnSpc>
              <a:defRPr sz="1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9D797C3-5F1D-EB43-9194-D8BE87AD2A9C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5478179" cy="32203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b="0" i="0">
                <a:latin typeface="Hind Medium" charset="0"/>
                <a:ea typeface="Hind Medium" charset="0"/>
                <a:cs typeface="Hind Medium" charset="0"/>
              </a:defRPr>
            </a:lvl1pPr>
            <a:lvl2pPr marL="0" marR="0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 sz="1800"/>
            </a:lvl2pPr>
            <a:lvl3pPr marL="270000" marR="0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 sz="1800"/>
            </a:lvl3pPr>
            <a:lvl4pPr marL="556650" marR="0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 sz="1800"/>
            </a:lvl4pPr>
            <a:lvl5pPr marL="772650" marR="0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6E9F2-0DD3-C54F-A1D2-68F38385E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+ large image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168855" y="0"/>
            <a:ext cx="6023145" cy="6857999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5479200" cy="391517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286356" y="661060"/>
            <a:ext cx="5375915" cy="3879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0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143A7B2-C35C-E346-A08D-155760DB7296}" type="slidenum">
              <a:rPr lang="uk-UA" altLang="en-US"/>
              <a:pPr/>
              <a:t>‹#›</a:t>
            </a:fld>
            <a:endParaRPr lang="uk-UA" alt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2"/>
          </p:nvPr>
        </p:nvSpPr>
        <p:spPr>
          <a:xfrm>
            <a:off x="540000" y="1548400"/>
            <a:ext cx="5478179" cy="32203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b="0" i="0">
                <a:latin typeface="Hind Medium" charset="0"/>
                <a:ea typeface="Hind Medium" charset="0"/>
                <a:cs typeface="Hind Medium" charset="0"/>
              </a:defRPr>
            </a:lvl1pPr>
            <a:lvl2pPr marL="0" marR="0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 sz="1800"/>
            </a:lvl2pPr>
            <a:lvl3pPr marL="270000" marR="0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 sz="1800"/>
            </a:lvl3pPr>
            <a:lvl4pPr marL="556650" marR="0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 sz="1800"/>
            </a:lvl4pPr>
            <a:lvl5pPr marL="772650" marR="0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E77D8-91FD-DB4A-AD6D-C189B9BD7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subsectio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805092"/>
          </a:xfrm>
        </p:spPr>
        <p:txBody>
          <a:bodyPr wrap="square">
            <a:spAutoFit/>
          </a:bodyPr>
          <a:lstStyle>
            <a:lvl1pPr>
              <a:defRPr lang="en-GB" sz="2400" dirty="0">
                <a:solidFill>
                  <a:srgbClr val="EEF2EC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2461259"/>
            <a:ext cx="11127883" cy="768224"/>
          </a:xfrm>
        </p:spPr>
        <p:txBody>
          <a:bodyPr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3FB79B9C-4BB8-F94D-A304-79486E9E65B1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036C1-C65D-B448-A29A-97D3FA7E6A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– Text + graph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69025" y="0"/>
            <a:ext cx="60229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5" y="567101"/>
            <a:ext cx="5479200" cy="391517"/>
          </a:xfrm>
        </p:spPr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286356" y="662400"/>
            <a:ext cx="5517717" cy="54469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  <a:lvl2pPr>
              <a:defRPr sz="1000" b="0" i="0">
                <a:latin typeface="Hind Medium" charset="0"/>
                <a:ea typeface="Hind Medium" charset="0"/>
                <a:cs typeface="Hind Medium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tabLst/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/>
          </p:nvPr>
        </p:nvSpPr>
        <p:spPr>
          <a:xfrm>
            <a:off x="540000" y="1548400"/>
            <a:ext cx="5478179" cy="32203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b="0" i="0">
                <a:latin typeface="Hind Medium" charset="0"/>
                <a:ea typeface="Hind Medium" charset="0"/>
                <a:cs typeface="Hind Medium" charset="0"/>
              </a:defRPr>
            </a:lvl1pPr>
            <a:lvl2pPr marL="0" marR="0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 sz="1800"/>
            </a:lvl2pPr>
            <a:lvl3pPr marL="270000" marR="0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 sz="1800"/>
            </a:lvl3pPr>
            <a:lvl4pPr marL="556650" marR="0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 sz="1800"/>
            </a:lvl4pPr>
            <a:lvl5pPr marL="772650" marR="0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 sz="18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45115-4777-794B-8A16-3A8A8062D4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– Text only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976" y="567101"/>
            <a:ext cx="11121296" cy="391517"/>
          </a:xfrm>
        </p:spPr>
        <p:txBody>
          <a:bodyPr/>
          <a:lstStyle/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540000" y="2076214"/>
            <a:ext cx="2656800" cy="3062528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8"/>
          </p:nvPr>
        </p:nvSpPr>
        <p:spPr>
          <a:xfrm>
            <a:off x="3359178" y="2076214"/>
            <a:ext cx="2656800" cy="3062528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178356" y="2076214"/>
            <a:ext cx="2656800" cy="3062528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8997535" y="2076214"/>
            <a:ext cx="2656800" cy="3062528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spcAft>
                <a:spcPts val="0"/>
              </a:spcAft>
              <a:defRPr sz="1600">
                <a:latin typeface="+mn-lt"/>
              </a:defRPr>
            </a:lvl1pPr>
            <a:lvl2pPr>
              <a:lnSpc>
                <a:spcPct val="115000"/>
              </a:lnSpc>
              <a:spcAft>
                <a:spcPts val="1000"/>
              </a:spcAft>
              <a:defRPr sz="1600" b="0" i="0">
                <a:latin typeface="Hind Medium" charset="0"/>
                <a:ea typeface="Hind Medium" charset="0"/>
                <a:cs typeface="Hind Medium" charset="0"/>
              </a:defRPr>
            </a:lvl2pPr>
            <a:lvl3pPr marL="158400" indent="-158400">
              <a:lnSpc>
                <a:spcPct val="115000"/>
              </a:lnSpc>
              <a:spcAft>
                <a:spcPts val="1200"/>
              </a:spcAft>
              <a:buSzPct val="90000"/>
              <a:buFont typeface=".AppleSystemUIFont" charset="-120"/>
              <a:buChar char="–"/>
              <a:defRPr sz="1500">
                <a:latin typeface="+mn-lt"/>
              </a:defRPr>
            </a:lvl3pPr>
            <a:lvl4pPr marL="158400" indent="-158400">
              <a:lnSpc>
                <a:spcPct val="115000"/>
              </a:lnSpc>
              <a:tabLst/>
              <a:defRPr sz="1500">
                <a:latin typeface="+mn-lt"/>
              </a:defRPr>
            </a:lvl4pPr>
            <a:lvl5pPr marL="158400" indent="-158400">
              <a:lnSpc>
                <a:spcPct val="115000"/>
              </a:lnSpc>
              <a:tabLst/>
              <a:defRPr sz="15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1A76B3F0-9F3C-DE45-BFE9-2ED2B8F83AF3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909D3F-64B6-364E-9F65-B351BC54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– Chart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39151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3249" y="1774405"/>
            <a:ext cx="2662877" cy="3666146"/>
          </a:xfrm>
          <a:prstGeom prst="rect">
            <a:avLst/>
          </a:prstGeo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355298" y="1774405"/>
            <a:ext cx="2662877" cy="3666146"/>
          </a:xfrm>
          <a:prstGeom prst="rect">
            <a:avLst/>
          </a:prstGeo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77347" y="1774405"/>
            <a:ext cx="2662877" cy="3666146"/>
          </a:xfrm>
          <a:prstGeom prst="rect">
            <a:avLst/>
          </a:prstGeom>
          <a:solidFill>
            <a:schemeClr val="tx2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rgbClr val="FFFFFF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>
                <a:solidFill>
                  <a:srgbClr val="FFFFFF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8999395" y="1774405"/>
            <a:ext cx="2662877" cy="3666146"/>
          </a:xfrm>
          <a:prstGeom prst="rect">
            <a:avLst/>
          </a:prstGeom>
          <a:solidFill>
            <a:srgbClr val="FFFFFF"/>
          </a:solidFill>
        </p:spPr>
        <p:txBody>
          <a:bodyPr tIns="864000"/>
          <a:lstStyle>
            <a:lvl1pPr algn="ctr">
              <a:lnSpc>
                <a:spcPct val="115000"/>
              </a:lnSpc>
              <a:spcAft>
                <a:spcPts val="3200"/>
              </a:spcAft>
              <a:defRPr sz="3600" spc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15000"/>
              </a:lnSpc>
              <a:defRPr sz="1800" spc="0"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D8B29AF-7C6A-5F4D-80AD-1814178AF230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10C156-F7FB-504C-8064-0439EB8B35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– Neutral 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42400" y="525600"/>
            <a:ext cx="10508400" cy="55728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10000"/>
              </a:lnSpc>
              <a:spcAft>
                <a:spcPts val="2000"/>
              </a:spcAft>
              <a:defRPr sz="3600" b="0" i="0" spc="50" baseline="0">
                <a:solidFill>
                  <a:schemeClr val="tx1"/>
                </a:solidFill>
                <a:latin typeface="+mn-lt"/>
                <a:ea typeface="Hind Medium" charset="0"/>
                <a:cs typeface="Hind Medium" charset="0"/>
              </a:defRPr>
            </a:lvl1pPr>
            <a:lvl2pPr algn="ctr">
              <a:lnSpc>
                <a:spcPct val="110000"/>
              </a:lnSpc>
              <a:defRPr b="0" i="0">
                <a:solidFill>
                  <a:schemeClr val="tx1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>
              <a:spcAft>
                <a:spcPts val="1500"/>
              </a:spcAft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0074F2-1090-0744-858A-D1BB34EE7CED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BAC020-55B5-9B44-89B9-F3D3A67B42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–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250" y="952107"/>
            <a:ext cx="11129022" cy="4845378"/>
          </a:xfrm>
        </p:spPr>
        <p:txBody>
          <a:bodyPr rIns="0" anchor="ctr">
            <a:noAutofit/>
          </a:bodyPr>
          <a:lstStyle>
            <a:lvl1pPr algn="ctr">
              <a:lnSpc>
                <a:spcPct val="104000"/>
              </a:lnSpc>
              <a:defRPr sz="4800" spc="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</a:t>
            </a:r>
            <a:r>
              <a:rPr lang="en-US" dirty="0"/>
              <a:t>to edit Master title style</a:t>
            </a:r>
            <a:endParaRPr lang="en-GB" dirty="0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918575" y="6342063"/>
            <a:ext cx="2743200" cy="173037"/>
          </a:xfrm>
        </p:spPr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528BDF42-62B5-874D-A7F5-A52B65B377A4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1882D-DEDF-F24F-93E3-59C10844D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– Content – Gre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39151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6E2DA8-8964-4745-ACD2-3F214ED7311A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983E0-4B47-9C42-8E1B-946393B78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 – Blue templat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250" y="525600"/>
            <a:ext cx="11129022" cy="5572800"/>
          </a:xfrm>
        </p:spPr>
        <p:txBody>
          <a:bodyPr anchor="ctr"/>
          <a:lstStyle>
            <a:lvl1pPr algn="ctr">
              <a:lnSpc>
                <a:spcPct val="110000"/>
              </a:lnSpc>
              <a:spcAft>
                <a:spcPts val="2000"/>
              </a:spcAft>
              <a:defRPr sz="3600" b="0" i="0" spc="50" baseline="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algn="ctr">
              <a:lnSpc>
                <a:spcPct val="110000"/>
              </a:lnSpc>
              <a:defRPr b="0" i="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>
              <a:spcAft>
                <a:spcPts val="1500"/>
              </a:spcAft>
              <a:defRPr/>
            </a:lvl3pPr>
          </a:lstStyle>
          <a:p>
            <a:pPr lvl="0"/>
            <a:r>
              <a:rPr lang="en-US" dirty="0"/>
              <a:t>Large quote or statement style</a:t>
            </a:r>
          </a:p>
          <a:p>
            <a:pPr lvl="1"/>
            <a:r>
              <a:rPr lang="en-US" dirty="0"/>
              <a:t>Supporting content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DBE5F007-28FD-B845-A833-24BC97E499D9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032D6-56D8-0446-A5A8-67878488A2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 –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250" y="952107"/>
            <a:ext cx="11129022" cy="4845378"/>
          </a:xfrm>
        </p:spPr>
        <p:txBody>
          <a:bodyPr rIns="0" anchor="ctr">
            <a:noAutofit/>
          </a:bodyPr>
          <a:lstStyle>
            <a:lvl1pPr algn="ctr">
              <a:lnSpc>
                <a:spcPct val="104000"/>
              </a:lnSpc>
              <a:defRPr sz="4800" spc="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528BDF42-62B5-874D-A7F5-A52B65B377A4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A2F33-BC4F-B74C-BE1D-006BD610F2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– Blue templa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5"/>
          <p:cNvSpPr txBox="1">
            <a:spLocks/>
          </p:cNvSpPr>
          <p:nvPr userDrawn="1"/>
        </p:nvSpPr>
        <p:spPr>
          <a:xfrm>
            <a:off x="61737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Visit us at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www.internetsociety.org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Follow us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@internetsociety</a:t>
            </a:r>
          </a:p>
        </p:txBody>
      </p:sp>
      <p:sp>
        <p:nvSpPr>
          <p:cNvPr id="5" name="Text Placeholder 7"/>
          <p:cNvSpPr txBox="1">
            <a:spLocks/>
          </p:cNvSpPr>
          <p:nvPr userDrawn="1"/>
        </p:nvSpPr>
        <p:spPr>
          <a:xfrm>
            <a:off x="8056563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Galerie Jean-Malbuisson 15, </a:t>
            </a:r>
            <a:br>
              <a:rPr lang="en-GB" dirty="0"/>
            </a:br>
            <a:r>
              <a:rPr lang="en-GB" dirty="0"/>
              <a:t>CH-1204 Geneva, </a:t>
            </a:r>
            <a:br>
              <a:rPr lang="en-GB" dirty="0"/>
            </a:br>
            <a:r>
              <a:rPr lang="en-GB" dirty="0"/>
              <a:t>Switzerland.</a:t>
            </a:r>
            <a:br>
              <a:rPr lang="en-GB" dirty="0"/>
            </a:br>
            <a:r>
              <a:rPr lang="en-GB" dirty="0"/>
              <a:t>+41 22 807 1444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99329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dirty="0"/>
              <a:t>1775 Wiehle Avenue, </a:t>
            </a:r>
            <a:br>
              <a:rPr lang="de-DE" dirty="0"/>
            </a:br>
            <a:r>
              <a:rPr lang="de-DE" dirty="0"/>
              <a:t>Suite 201, Reston, VA </a:t>
            </a:r>
            <a:br>
              <a:rPr lang="de-DE" dirty="0"/>
            </a:br>
            <a:r>
              <a:rPr lang="de-DE" dirty="0"/>
              <a:t>20190-5108 USA. </a:t>
            </a:r>
            <a:br>
              <a:rPr lang="de-DE" dirty="0"/>
            </a:br>
            <a:r>
              <a:rPr lang="de-DE" dirty="0"/>
              <a:t>+1 703 439 2120</a:t>
            </a:r>
          </a:p>
          <a:p>
            <a:pPr fontAlgn="auto">
              <a:spcAft>
                <a:spcPts val="0"/>
              </a:spcAft>
              <a:defRPr/>
            </a:pPr>
            <a:endParaRPr lang="de-DE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itle 4"/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Thank you.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18433E0E-72FD-FD40-88BA-BE70973222D5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F714-BE09-5841-8334-BBC9BDA813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t involved – Blue templa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5"/>
          <p:cNvSpPr txBox="1">
            <a:spLocks/>
          </p:cNvSpPr>
          <p:nvPr userDrawn="1"/>
        </p:nvSpPr>
        <p:spPr>
          <a:xfrm>
            <a:off x="61737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Visit us at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www.internetsociety.org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Follow us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@internetsociety</a:t>
            </a:r>
          </a:p>
        </p:txBody>
      </p:sp>
      <p:sp>
        <p:nvSpPr>
          <p:cNvPr id="5" name="Text Placeholder 7"/>
          <p:cNvSpPr txBox="1">
            <a:spLocks/>
          </p:cNvSpPr>
          <p:nvPr userDrawn="1"/>
        </p:nvSpPr>
        <p:spPr>
          <a:xfrm>
            <a:off x="8056563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Galerie Jean-Malbuisson 15, </a:t>
            </a:r>
            <a:br>
              <a:rPr lang="en-GB" dirty="0"/>
            </a:br>
            <a:r>
              <a:rPr lang="en-GB" dirty="0"/>
              <a:t>CH-1204 Geneva, </a:t>
            </a:r>
            <a:br>
              <a:rPr lang="en-GB" dirty="0"/>
            </a:br>
            <a:r>
              <a:rPr lang="en-GB" dirty="0"/>
              <a:t>Switzerland.</a:t>
            </a:r>
            <a:br>
              <a:rPr lang="en-GB" dirty="0"/>
            </a:br>
            <a:r>
              <a:rPr lang="en-GB" dirty="0"/>
              <a:t>+41 22 807 1444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Text Placeholder 8"/>
          <p:cNvSpPr txBox="1">
            <a:spLocks/>
          </p:cNvSpPr>
          <p:nvPr userDrawn="1"/>
        </p:nvSpPr>
        <p:spPr>
          <a:xfrm>
            <a:off x="9932988" y="4367213"/>
            <a:ext cx="1812925" cy="9017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dirty="0"/>
              <a:t>1775 Wiehle Avenue, </a:t>
            </a:r>
            <a:br>
              <a:rPr lang="de-DE" dirty="0"/>
            </a:br>
            <a:r>
              <a:rPr lang="de-DE" dirty="0"/>
              <a:t>Suite 201, Reston, VA </a:t>
            </a:r>
            <a:br>
              <a:rPr lang="de-DE" dirty="0"/>
            </a:br>
            <a:r>
              <a:rPr lang="de-DE" dirty="0"/>
              <a:t>20190-5108 USA. </a:t>
            </a:r>
            <a:br>
              <a:rPr lang="de-DE" dirty="0"/>
            </a:br>
            <a:r>
              <a:rPr lang="de-DE" dirty="0"/>
              <a:t>+1 703 439 2120</a:t>
            </a:r>
          </a:p>
          <a:p>
            <a:pPr fontAlgn="auto">
              <a:spcAft>
                <a:spcPts val="0"/>
              </a:spcAft>
              <a:defRPr/>
            </a:pPr>
            <a:endParaRPr lang="de-DE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7" name="Title 4"/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Get involved.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rgbClr val="EEF2EC"/>
                </a:solidFill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117000"/>
              </a:lnSpc>
              <a:buNone/>
              <a:defRPr sz="1500">
                <a:solidFill>
                  <a:schemeClr val="tx2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EF2EC"/>
                </a:solidFill>
              </a:defRPr>
            </a:lvl1pPr>
          </a:lstStyle>
          <a:p>
            <a:fld id="{9762ADA9-0755-1F48-8532-9AFBBB73FAAF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1FDD6-E37E-0F4F-871E-03A52ECDBD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19" y="6342063"/>
            <a:ext cx="423380" cy="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– Text only – Blu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48400"/>
            <a:ext cx="11122272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EE1D23A-55C4-7542-8A1B-C225D7430AAE}" type="slidenum">
              <a:rPr lang="uk-UA" altLang="en-US"/>
              <a:pPr/>
              <a:t>‹#›</a:t>
            </a:fld>
            <a:endParaRPr lang="uk-UA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69B70-C3A8-114F-B75F-40B269198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00" y="6207795"/>
            <a:ext cx="457200" cy="3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338" y="566738"/>
            <a:ext cx="11109600" cy="78303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548400"/>
            <a:ext cx="11109600" cy="3598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918575" y="6342063"/>
            <a:ext cx="2743200" cy="1730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4C3A41F-A775-1140-95F7-087AA6C6EBC6}" type="slidenum">
              <a:rPr lang="en-GB" altLang="en-US" noProof="0" smtClean="0"/>
              <a:pPr/>
              <a:t>‹#›</a:t>
            </a:fld>
            <a:endParaRPr lang="en-GB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14" r:id="rId9"/>
    <p:sldLayoutId id="2147483715" r:id="rId10"/>
    <p:sldLayoutId id="2147483731" r:id="rId11"/>
    <p:sldLayoutId id="2147483716" r:id="rId12"/>
    <p:sldLayoutId id="2147483732" r:id="rId13"/>
    <p:sldLayoutId id="2147483733" r:id="rId14"/>
    <p:sldLayoutId id="2147483717" r:id="rId15"/>
    <p:sldLayoutId id="2147483734" r:id="rId16"/>
    <p:sldLayoutId id="2147483735" r:id="rId17"/>
    <p:sldLayoutId id="2147483751" r:id="rId18"/>
    <p:sldLayoutId id="2147483753" r:id="rId19"/>
    <p:sldLayoutId id="2147483755" r:id="rId20"/>
    <p:sldLayoutId id="2147483756" r:id="rId21"/>
    <p:sldLayoutId id="2147483759" r:id="rId22"/>
    <p:sldLayoutId id="2147483762" r:id="rId23"/>
    <p:sldLayoutId id="2147483763" r:id="rId24"/>
    <p:sldLayoutId id="2147483764" r:id="rId25"/>
    <p:sldLayoutId id="2147483765" r:id="rId26"/>
    <p:sldLayoutId id="2147483766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3000" kern="1200" spc="2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2pPr>
      <a:lvl3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3pPr>
      <a:lvl4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4pPr>
      <a:lvl5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5pPr>
      <a:lvl6pPr marL="4572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6pPr>
      <a:lvl7pPr marL="9144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7pPr>
      <a:lvl8pPr marL="13716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8pPr>
      <a:lvl9pPr marL="18288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9pPr>
    </p:titleStyle>
    <p:bodyStyle>
      <a:lvl1pPr algn="l" rtl="0" eaLnBrk="1" fontAlgn="base" hangingPunct="1">
        <a:lnSpc>
          <a:spcPct val="106000"/>
        </a:lnSpc>
        <a:spcBef>
          <a:spcPct val="0"/>
        </a:spcBef>
        <a:spcAft>
          <a:spcPts val="1200"/>
        </a:spcAft>
        <a:buFont typeface="Arial" charset="0"/>
        <a:defRPr sz="2000" kern="1200" spc="20">
          <a:solidFill>
            <a:schemeClr val="tx1"/>
          </a:solidFill>
          <a:latin typeface="+mn-lt"/>
          <a:ea typeface="Hind Medium" charset="0"/>
          <a:cs typeface="Hind Medium" charset="0"/>
        </a:defRPr>
      </a:lvl1pPr>
      <a:lvl2pPr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Font typeface=".AppleSystemUIFont" charset="0"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270000" indent="-270000" algn="l" rtl="0" eaLnBrk="1" fontAlgn="base" hangingPunct="1">
        <a:lnSpc>
          <a:spcPct val="113000"/>
        </a:lnSpc>
        <a:spcBef>
          <a:spcPct val="0"/>
        </a:spcBef>
        <a:spcAft>
          <a:spcPts val="0"/>
        </a:spcAft>
        <a:buSzPct val="72000"/>
        <a:buFont typeface=".AppleSystemUIFont" charset="0"/>
        <a:buChar char="—"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556650" indent="-233925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SzPct val="90000"/>
        <a:buFont typeface=".AppleSystemUIFont" charset="0"/>
        <a:buChar char="–"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772650" indent="-197925" algn="l" rtl="0" eaLnBrk="1" fontAlgn="base" hangingPunct="1">
        <a:lnSpc>
          <a:spcPct val="113000"/>
        </a:lnSpc>
        <a:spcBef>
          <a:spcPct val="0"/>
        </a:spcBef>
        <a:spcAft>
          <a:spcPts val="1500"/>
        </a:spcAft>
        <a:buSzPct val="75000"/>
        <a:buFont typeface="Arial" charset="0"/>
        <a:buChar char="•"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338" y="566738"/>
            <a:ext cx="11109600" cy="48936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1"/>
              <a:t>Click to edit Master title style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918575" y="6342063"/>
            <a:ext cx="2743200" cy="1730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66C934B7-3B58-BB48-B505-F2B1E8AB1EFB}" type="slidenum">
              <a:rPr lang="en-GB" altLang="en-US" noProof="1" dirty="0" smtClean="0"/>
              <a:pPr/>
              <a:t>‹#›</a:t>
            </a:fld>
            <a:endParaRPr lang="en-GB" altLang="en-US" noProof="1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39750" y="1548400"/>
            <a:ext cx="11109600" cy="3598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Hind Light"/>
                <a:ea typeface="Hind Medium" charset="0"/>
                <a:cs typeface="Hind Medium" charset="0"/>
              </a:rPr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.AppleSystemUIFont" charset="0"/>
              <a:buNone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Second level</a:t>
            </a:r>
          </a:p>
          <a:p>
            <a:pPr marL="270000" marR="0" lvl="2" indent="-270000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Tx/>
              <a:buSzPct val="72000"/>
              <a:buFont typeface=".AppleSystemUIFont" charset="0"/>
              <a:buChar char="—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Third level</a:t>
            </a:r>
          </a:p>
          <a:p>
            <a:pPr marL="556650" marR="0" lvl="3" indent="-233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.AppleSystemUIFont" charset="0"/>
              <a:buChar char="–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Fourth level</a:t>
            </a:r>
          </a:p>
          <a:p>
            <a:pPr marL="772650" marR="0" lvl="4" indent="-197925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ClrTx/>
              <a:buSzPct val="75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20" normalizeH="0" baseline="0" noProof="0" dirty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Fifth level</a:t>
            </a:r>
            <a:endParaRPr kumimoji="0" lang="en-GB" sz="1800" b="0" i="0" u="none" strike="noStrike" kern="1200" cap="none" spc="20" normalizeH="0" baseline="0" noProof="0" dirty="0">
              <a:ln>
                <a:noFill/>
              </a:ln>
              <a:solidFill>
                <a:srgbClr val="0C1C2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18" r:id="rId9"/>
    <p:sldLayoutId id="2147483719" r:id="rId10"/>
    <p:sldLayoutId id="2147483745" r:id="rId11"/>
    <p:sldLayoutId id="2147483720" r:id="rId12"/>
    <p:sldLayoutId id="2147483746" r:id="rId13"/>
    <p:sldLayoutId id="2147483747" r:id="rId14"/>
    <p:sldLayoutId id="2147483721" r:id="rId15"/>
    <p:sldLayoutId id="2147483748" r:id="rId16"/>
    <p:sldLayoutId id="2147483750" r:id="rId17"/>
    <p:sldLayoutId id="2147483749" r:id="rId18"/>
    <p:sldLayoutId id="2147483752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fontAlgn="base">
        <a:lnSpc>
          <a:spcPct val="106000"/>
        </a:lnSpc>
        <a:spcBef>
          <a:spcPct val="0"/>
        </a:spcBef>
        <a:spcAft>
          <a:spcPct val="0"/>
        </a:spcAft>
        <a:defRPr sz="3000" kern="1200" spc="2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2pPr>
      <a:lvl3pPr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3pPr>
      <a:lvl4pPr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4pPr>
      <a:lvl5pPr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5pPr>
      <a:lvl6pPr marL="457200"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6pPr>
      <a:lvl7pPr marL="914400"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7pPr>
      <a:lvl8pPr marL="1371600"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8pPr>
      <a:lvl9pPr marL="1828800" algn="l" rtl="0" fontAlgn="base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9pPr>
    </p:titleStyle>
    <p:bodyStyle>
      <a:lvl1pPr marL="0" marR="0" indent="0" algn="l" defTabSz="914400" rtl="0" eaLnBrk="1" fontAlgn="base" latinLnBrk="0" hangingPunct="1">
        <a:lnSpc>
          <a:spcPct val="106000"/>
        </a:lnSpc>
        <a:spcBef>
          <a:spcPct val="0"/>
        </a:spcBef>
        <a:spcAft>
          <a:spcPts val="1200"/>
        </a:spcAft>
        <a:buClrTx/>
        <a:buSzTx/>
        <a:buFont typeface="Arial" charset="0"/>
        <a:buNone/>
        <a:tabLst/>
        <a:defRPr sz="2000" kern="1200" spc="20">
          <a:solidFill>
            <a:schemeClr val="tx1"/>
          </a:solidFill>
          <a:latin typeface="Hind Medium" charset="0"/>
          <a:ea typeface="Hind Medium" charset="0"/>
          <a:cs typeface="Hind Medium" charset="0"/>
        </a:defRPr>
      </a:lvl1pPr>
      <a:lvl2pPr marL="0" marR="0" indent="0" algn="l" defTabSz="914400" rtl="0" eaLnBrk="1" fontAlgn="base" latinLnBrk="0" hangingPunct="1">
        <a:lnSpc>
          <a:spcPct val="113000"/>
        </a:lnSpc>
        <a:spcBef>
          <a:spcPct val="0"/>
        </a:spcBef>
        <a:spcAft>
          <a:spcPct val="0"/>
        </a:spcAft>
        <a:buClrTx/>
        <a:buSzTx/>
        <a:buFont typeface=".AppleSystemUIFont" charset="0"/>
        <a:buNone/>
        <a:tabLst/>
        <a:defRPr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270000" marR="0" indent="-270000" algn="l" defTabSz="914400" rtl="0" eaLnBrk="1" fontAlgn="base" latinLnBrk="0" hangingPunct="1">
        <a:lnSpc>
          <a:spcPct val="113000"/>
        </a:lnSpc>
        <a:spcBef>
          <a:spcPct val="0"/>
        </a:spcBef>
        <a:spcAft>
          <a:spcPts val="0"/>
        </a:spcAft>
        <a:buClrTx/>
        <a:buSzPct val="72000"/>
        <a:buFont typeface=".AppleSystemUIFont" charset="0"/>
        <a:buChar char="—"/>
        <a:tabLst/>
        <a:defRPr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556650" marR="0" indent="-233925" algn="l" defTabSz="914400" rtl="0" eaLnBrk="1" fontAlgn="base" latinLnBrk="0" hangingPunct="1">
        <a:lnSpc>
          <a:spcPct val="113000"/>
        </a:lnSpc>
        <a:spcBef>
          <a:spcPct val="0"/>
        </a:spcBef>
        <a:spcAft>
          <a:spcPct val="0"/>
        </a:spcAft>
        <a:buClrTx/>
        <a:buSzPct val="90000"/>
        <a:buFont typeface=".AppleSystemUIFont" charset="0"/>
        <a:buChar char="–"/>
        <a:tabLst/>
        <a:defRPr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772650" marR="0" indent="-197925" algn="l" defTabSz="914400" rtl="0" eaLnBrk="1" fontAlgn="base" latinLnBrk="0" hangingPunct="1">
        <a:lnSpc>
          <a:spcPct val="113000"/>
        </a:lnSpc>
        <a:spcBef>
          <a:spcPct val="0"/>
        </a:spcBef>
        <a:spcAft>
          <a:spcPts val="1500"/>
        </a:spcAft>
        <a:buClrTx/>
        <a:buSzPct val="75000"/>
        <a:buFont typeface="Arial" charset="0"/>
        <a:buChar char="•"/>
        <a:tabLst/>
        <a:defRPr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utingmanifesto.org/bco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534988" y="3355975"/>
            <a:ext cx="9001125" cy="45672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MANRS for the Internet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534988" y="2855914"/>
            <a:ext cx="9001125" cy="5000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Routing Security</a:t>
            </a:r>
            <a:endParaRPr lang="en-GB" dirty="0">
              <a:ea typeface="+mj-ea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33399" y="5440363"/>
            <a:ext cx="4835770" cy="901700"/>
          </a:xfrm>
        </p:spPr>
        <p:txBody>
          <a:bodyPr/>
          <a:lstStyle/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Hind Medium" charset="0"/>
                <a:ea typeface="Hind Medium" charset="0"/>
                <a:cs typeface="Hind Medium" charset="0"/>
              </a:rPr>
              <a:t>Kevin Meynell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Hind Medium" charset="0"/>
                <a:ea typeface="Hind Medium" charset="0"/>
                <a:cs typeface="Hind Medium" charset="0"/>
              </a:rPr>
              <a:t>Senior Manager, Technical &amp; Operational Engagement</a:t>
            </a:r>
          </a:p>
          <a:p>
            <a:pPr lvl="2" fontAlgn="auto">
              <a:spcBef>
                <a:spcPts val="0"/>
              </a:spcBef>
              <a:buFont typeface=".AppleSystemUIFont" charset="-120"/>
              <a:buNone/>
              <a:defRPr/>
            </a:pPr>
            <a:r>
              <a:rPr lang="en-GB" dirty="0" err="1">
                <a:ea typeface="+mn-ea"/>
              </a:rPr>
              <a:t>meynell@isoc.org</a:t>
            </a:r>
            <a:endParaRPr lang="en-GB" dirty="0"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33400" y="574675"/>
            <a:ext cx="4097338" cy="54014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16-17 November 2021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Central Asia Peering Forum</a:t>
            </a:r>
            <a:endParaRPr lang="de-DE" dirty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342063"/>
            <a:ext cx="7031038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r>
              <a:rPr lang="en-GB" altLang="en-US" dirty="0"/>
              <a:t>Presentation title – Client name</a:t>
            </a:r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42063"/>
            <a:ext cx="2743200" cy="173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7718B79B-D52B-B04D-8BF7-74B9E1479B19}" type="slidenum">
              <a:rPr lang="uk-UA" altLang="en-US"/>
              <a:pPr/>
              <a:t>1</a:t>
            </a:fld>
            <a:endParaRPr lang="uk-UA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looking to achieve?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0000" y="1548400"/>
            <a:ext cx="11122272" cy="49667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Everyone benefits from improved Routing Security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Encourage networks to implement routing security best practices + raise customer awareness so they demand this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Help networks to easily identify and address problems with customers or peers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more operators that apply MANRS actions, the fewer incidents there will be, and the less damage they can do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Develop a database of routing incidents to demonstrate where problems exist + whether things improve over time in response to better routing security measures. 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Build a self-regulating community of security-minded network operators committed to making the global routing infrastructure more robust </a:t>
            </a:r>
            <a:r>
              <a:rPr lang="en-US" sz="2400"/>
              <a:t>and secure</a:t>
            </a:r>
            <a:endParaRPr lang="en-US" sz="2400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4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4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400" dirty="0"/>
          </a:p>
          <a:p>
            <a:pPr indent="-342900">
              <a:lnSpc>
                <a:spcPct val="100000"/>
              </a:lnSpc>
              <a:spcAft>
                <a:spcPts val="0"/>
              </a:spcAft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CDEF37-006E-254D-A210-0434C0C6BB13}" type="slidenum">
              <a:rPr lang="uk-UA" altLang="en-US" smtClean="0"/>
              <a:pPr/>
              <a:t>10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3567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42FBF2F-95F5-1447-9AF9-206912EA280D}"/>
              </a:ext>
            </a:extLst>
          </p:cNvPr>
          <p:cNvSpPr txBox="1">
            <a:spLocks/>
          </p:cNvSpPr>
          <p:nvPr/>
        </p:nvSpPr>
        <p:spPr>
          <a:xfrm>
            <a:off x="6173825" y="2051495"/>
            <a:ext cx="2662877" cy="40802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rgbClr val="FFFFF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rgbClr val="FFFFF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Coordination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Facilitate global operational communication and coordination between network operators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Maintain globally accessible up-to-date contact information in relevant RIR database and/or </a:t>
            </a:r>
            <a:r>
              <a:rPr lang="en-US" sz="1600" dirty="0" err="1">
                <a:solidFill>
                  <a:schemeClr val="tx1"/>
                </a:solidFill>
              </a:rPr>
              <a:t>PeeringDB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466B5890-D59F-914F-9722-0440F31505DD}"/>
              </a:ext>
            </a:extLst>
          </p:cNvPr>
          <p:cNvSpPr txBox="1">
            <a:spLocks/>
          </p:cNvSpPr>
          <p:nvPr/>
        </p:nvSpPr>
        <p:spPr>
          <a:xfrm>
            <a:off x="3351777" y="2031649"/>
            <a:ext cx="2662877" cy="408029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Anti-spoofing</a:t>
            </a:r>
            <a:br>
              <a:rPr lang="en-US" sz="2000" dirty="0"/>
            </a:br>
            <a:r>
              <a:rPr lang="en-US" sz="1800" dirty="0"/>
              <a:t>Prevent traffic with spoofed source IP addresses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Enable source address validation for at least single-homed stub customer networks, their own end-users, and infrastructure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Actions – Network Operators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4"/>
          </p:nvPr>
        </p:nvSpPr>
        <p:spPr>
          <a:xfrm>
            <a:off x="529729" y="2051495"/>
            <a:ext cx="2662877" cy="408029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182880" rIns="9144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Filtering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1800" dirty="0"/>
              <a:t>Prevent propagation of incorrect routing information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Ensure the correctness of your own announcements and announcements from your customers to adjacent networks with prefix and AS-path granularity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680F1F4-0420-B644-8E22-79EA9B5B2B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95873" y="2039512"/>
            <a:ext cx="2662877" cy="4080295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Global Validation</a:t>
            </a:r>
            <a:br>
              <a:rPr lang="en-US" dirty="0"/>
            </a:br>
            <a:r>
              <a:rPr lang="en-US" sz="1800" dirty="0"/>
              <a:t>Facilitate validation of routing information on a global scale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Publish your routing data, so others can validate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Registering number resources in an IRR and/or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creating ROAs for them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2CDEF37-006E-254D-A210-0434C0C6BB13}" type="slidenum">
              <a:rPr lang="uk-UA" altLang="en-US" smtClean="0"/>
              <a:pPr/>
              <a:t>11</a:t>
            </a:fld>
            <a:endParaRPr lang="uk-UA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88537E-13DC-4D4D-81D4-C76E70535515}"/>
              </a:ext>
            </a:extLst>
          </p:cNvPr>
          <p:cNvSpPr/>
          <p:nvPr/>
        </p:nvSpPr>
        <p:spPr>
          <a:xfrm>
            <a:off x="529727" y="1442959"/>
            <a:ext cx="11129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b="1" dirty="0"/>
              <a:t>Launched November 2014. Actions 1, 3 and 4 are mandatory. Action 2 is optional. </a:t>
            </a:r>
          </a:p>
        </p:txBody>
      </p:sp>
    </p:spTree>
    <p:extLst>
      <p:ext uri="{BB962C8B-B14F-4D97-AF65-F5344CB8AC3E}">
        <p14:creationId xmlns:p14="http://schemas.microsoft.com/office/powerpoint/2010/main" val="30593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Actions – IXP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4"/>
          </p:nvPr>
        </p:nvSpPr>
        <p:spPr>
          <a:xfrm>
            <a:off x="509515" y="1890438"/>
            <a:ext cx="1896442" cy="4400462"/>
          </a:xfrm>
          <a:solidFill>
            <a:schemeClr val="tx1">
              <a:lumMod val="10000"/>
              <a:lumOff val="90000"/>
            </a:schemeClr>
          </a:solidFill>
        </p:spPr>
        <p:txBody>
          <a:bodyPr lIns="91440" tIns="182880" rIns="9144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Action 1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1800" dirty="0"/>
              <a:t>Prevent propagation of incorrect routing information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This mandatory action requires IXPs to implement filtering of route announcements at the Route Server  based on routing information data (IRR and/or RPKI).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2CDEF37-006E-254D-A210-0434C0C6BB13}" type="slidenum">
              <a:rPr lang="uk-UA" altLang="en-US" smtClean="0"/>
              <a:pPr/>
              <a:t>12</a:t>
            </a:fld>
            <a:endParaRPr lang="uk-UA" alt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51772E2-E69B-EE4D-A33A-BEE0BB3DBA34}"/>
              </a:ext>
            </a:extLst>
          </p:cNvPr>
          <p:cNvSpPr txBox="1">
            <a:spLocks/>
          </p:cNvSpPr>
          <p:nvPr/>
        </p:nvSpPr>
        <p:spPr>
          <a:xfrm>
            <a:off x="2794501" y="1864310"/>
            <a:ext cx="1896442" cy="440046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Action 2</a:t>
            </a:r>
            <a:br>
              <a:rPr lang="en-US" sz="2000" dirty="0"/>
            </a:br>
            <a:r>
              <a:rPr lang="en-US" sz="1800" dirty="0"/>
              <a:t>Promote MANRS to the IXP membership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IXPs joining MANRS are expected to provide encouragement or assistance for their members to implement MANRS actions. 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083CF5D3-EF2A-5940-BAD3-522B2020FCDA}"/>
              </a:ext>
            </a:extLst>
          </p:cNvPr>
          <p:cNvSpPr txBox="1">
            <a:spLocks/>
          </p:cNvSpPr>
          <p:nvPr/>
        </p:nvSpPr>
        <p:spPr>
          <a:xfrm>
            <a:off x="5079487" y="1851248"/>
            <a:ext cx="1896442" cy="4400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Action 3</a:t>
            </a:r>
            <a:br>
              <a:rPr lang="en-US" sz="2000" dirty="0"/>
            </a:br>
            <a:r>
              <a:rPr lang="en-US" sz="1800" dirty="0"/>
              <a:t>Protect the peering platform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This action requires that the IXP has a published policy of traffic not allowed on the peering fabric and performs filtering of such traffic.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B9A20567-6020-024D-9B24-A931685CF355}"/>
              </a:ext>
            </a:extLst>
          </p:cNvPr>
          <p:cNvSpPr txBox="1">
            <a:spLocks/>
          </p:cNvSpPr>
          <p:nvPr/>
        </p:nvSpPr>
        <p:spPr>
          <a:xfrm>
            <a:off x="7364473" y="1851248"/>
            <a:ext cx="1896442" cy="4400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Action 4</a:t>
            </a:r>
            <a:br>
              <a:rPr lang="en-US" sz="2000" dirty="0"/>
            </a:br>
            <a:r>
              <a:rPr lang="en-US" sz="1800" dirty="0"/>
              <a:t>Facilitate global operational communication and coordination 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The IXP facilitates communication among members by providing necessary mailing lists and member directories. 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87072F0-5E55-0C44-BAA1-77389890CACE}"/>
              </a:ext>
            </a:extLst>
          </p:cNvPr>
          <p:cNvSpPr txBox="1">
            <a:spLocks/>
          </p:cNvSpPr>
          <p:nvPr/>
        </p:nvSpPr>
        <p:spPr>
          <a:xfrm>
            <a:off x="9649459" y="1864310"/>
            <a:ext cx="1896442" cy="44004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Action 5</a:t>
            </a:r>
            <a:br>
              <a:rPr lang="en-US" sz="2000" dirty="0"/>
            </a:br>
            <a:r>
              <a:rPr lang="en-US" sz="1800" dirty="0"/>
              <a:t>Provide monitoring and debugging tools to the members.</a:t>
            </a:r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The IXP provides a looking glass for its members.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95F450-ADA2-FE48-87DC-223FF3914AD3}"/>
              </a:ext>
            </a:extLst>
          </p:cNvPr>
          <p:cNvSpPr/>
          <p:nvPr/>
        </p:nvSpPr>
        <p:spPr>
          <a:xfrm>
            <a:off x="531488" y="1360785"/>
            <a:ext cx="111290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b="1" dirty="0"/>
              <a:t>Launched April 2018. Actions 1 and 2 are mandatory, plus at least one additional action is required. </a:t>
            </a:r>
          </a:p>
        </p:txBody>
      </p:sp>
    </p:spTree>
    <p:extLst>
      <p:ext uri="{BB962C8B-B14F-4D97-AF65-F5344CB8AC3E}">
        <p14:creationId xmlns:p14="http://schemas.microsoft.com/office/powerpoint/2010/main" val="1237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Actions - CDN &amp; Cloud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2CDEF37-006E-254D-A210-0434C0C6BB13}" type="slidenum">
              <a:rPr lang="uk-UA" altLang="en-US" smtClean="0"/>
              <a:pPr/>
              <a:t>13</a:t>
            </a:fld>
            <a:endParaRPr lang="uk-UA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B7635-95B9-394A-AEB1-45BED8C7680B}"/>
              </a:ext>
            </a:extLst>
          </p:cNvPr>
          <p:cNvSpPr txBox="1"/>
          <p:nvPr/>
        </p:nvSpPr>
        <p:spPr>
          <a:xfrm>
            <a:off x="456066" y="1333434"/>
            <a:ext cx="111212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Was launched on 1 April 2020 to complement existing Network Operators and IXP </a:t>
            </a:r>
            <a:r>
              <a:rPr lang="en-US" dirty="0" err="1"/>
              <a:t>programme</a:t>
            </a:r>
            <a:r>
              <a:rPr lang="en-US" dirty="0"/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Principles developed by large industry players including Akamai, </a:t>
            </a:r>
            <a:r>
              <a:rPr lang="en-US" dirty="0" err="1"/>
              <a:t>Azion</a:t>
            </a:r>
            <a:r>
              <a:rPr lang="en-US" dirty="0"/>
              <a:t>, Cloudflare, Comcast, Facebook, Google, Microsoft, </a:t>
            </a:r>
            <a:r>
              <a:rPr lang="en-US" dirty="0" err="1"/>
              <a:t>Nexica</a:t>
            </a:r>
            <a:r>
              <a:rPr lang="en-US" dirty="0"/>
              <a:t> Oracle, Redder, Telefonica, TORIX, Verisign.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Conformance with Actions 1-5 is mandatory. Action 6 is optional.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D32E51B-FA11-BC4B-AAA7-7E8560C81D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3268" y="2701635"/>
            <a:ext cx="1800000" cy="3826529"/>
          </a:xfr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lIns="91440" tIns="182880" rIns="91440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Hind" panose="02000000000000000000" pitchFamily="2" charset="77"/>
                <a:cs typeface="Hind" panose="02000000000000000000" pitchFamily="2" charset="77"/>
              </a:rPr>
              <a:t>Action 1</a:t>
            </a:r>
            <a:br>
              <a:rPr lang="en-US" sz="2000" dirty="0">
                <a:solidFill>
                  <a:schemeClr val="tx2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1800" dirty="0">
                <a:latin typeface="Hind" panose="02000000000000000000" pitchFamily="2" charset="77"/>
                <a:cs typeface="Hind" panose="02000000000000000000" pitchFamily="2" charset="77"/>
              </a:rPr>
              <a:t>Prevent propagation of incorrect routing information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Hind" panose="02000000000000000000" pitchFamily="2" charset="77"/>
                <a:cs typeface="Hind" panose="02000000000000000000" pitchFamily="2" charset="77"/>
              </a:rPr>
              <a:t>Egress filtering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Hind" panose="02000000000000000000" pitchFamily="2" charset="77"/>
                <a:cs typeface="Hind" panose="02000000000000000000" pitchFamily="2" charset="77"/>
              </a:rPr>
              <a:t>Ingress filtering – non-transit peers, explicit whitelists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1031DE08-A4EA-954C-A31C-14B49397E851}"/>
              </a:ext>
            </a:extLst>
          </p:cNvPr>
          <p:cNvSpPr txBox="1">
            <a:spLocks/>
          </p:cNvSpPr>
          <p:nvPr/>
        </p:nvSpPr>
        <p:spPr>
          <a:xfrm>
            <a:off x="2230939" y="2701634"/>
            <a:ext cx="1800000" cy="3826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Hind" panose="02000000000000000000" pitchFamily="2" charset="77"/>
                <a:cs typeface="Hind" panose="02000000000000000000" pitchFamily="2" charset="77"/>
              </a:rPr>
              <a:t>Action 2</a:t>
            </a:r>
            <a:br>
              <a:rPr lang="en-US" sz="2000" dirty="0"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1800" dirty="0">
                <a:latin typeface="Hind" panose="02000000000000000000" pitchFamily="2" charset="77"/>
                <a:cs typeface="Hind" panose="02000000000000000000" pitchFamily="2" charset="77"/>
              </a:rPr>
              <a:t>Prevent traffic with illegitimate source IP addresses</a:t>
            </a:r>
          </a:p>
          <a:p>
            <a:pPr lvl="1">
              <a:lnSpc>
                <a:spcPct val="100000"/>
              </a:lnSpc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Hind" panose="02000000000000000000" pitchFamily="2" charset="77"/>
                <a:cs typeface="Hind" panose="02000000000000000000" pitchFamily="2" charset="77"/>
              </a:rPr>
              <a:t>Anti-spoofing controls to prevent packets with illegitimate source IP address</a:t>
            </a:r>
          </a:p>
          <a:p>
            <a:pPr lvl="1">
              <a:lnSpc>
                <a:spcPct val="100000"/>
              </a:lnSpc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7CE2586-D1DE-E44B-B2EA-0BFE39BA8F6D}"/>
              </a:ext>
            </a:extLst>
          </p:cNvPr>
          <p:cNvSpPr txBox="1">
            <a:spLocks/>
          </p:cNvSpPr>
          <p:nvPr/>
        </p:nvSpPr>
        <p:spPr>
          <a:xfrm>
            <a:off x="4198610" y="2688570"/>
            <a:ext cx="1800000" cy="3826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Hind" panose="02000000000000000000" pitchFamily="2" charset="77"/>
                <a:cs typeface="Hind" panose="02000000000000000000" pitchFamily="2" charset="77"/>
              </a:rPr>
              <a:t>Action 3</a:t>
            </a:r>
            <a:br>
              <a:rPr lang="en-US" sz="2000" dirty="0"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1800" dirty="0">
                <a:latin typeface="Hind" panose="02000000000000000000" pitchFamily="2" charset="77"/>
                <a:cs typeface="Hind" panose="02000000000000000000" pitchFamily="2" charset="77"/>
              </a:rPr>
              <a:t>Facilitate global operational communication and coordination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Hind" panose="02000000000000000000" pitchFamily="2" charset="77"/>
                <a:cs typeface="Hind" panose="02000000000000000000" pitchFamily="2" charset="77"/>
              </a:rPr>
              <a:t>Contact information in relevant RIR database and/or </a:t>
            </a:r>
            <a:r>
              <a:rPr lang="en-US" sz="1600" dirty="0" err="1">
                <a:latin typeface="Hind" panose="02000000000000000000" pitchFamily="2" charset="77"/>
                <a:cs typeface="Hind" panose="02000000000000000000" pitchFamily="2" charset="77"/>
              </a:rPr>
              <a:t>PeeringDB</a:t>
            </a: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E0E5F8-7E23-044F-B120-903340E9A7D6}"/>
              </a:ext>
            </a:extLst>
          </p:cNvPr>
          <p:cNvSpPr txBox="1">
            <a:spLocks/>
          </p:cNvSpPr>
          <p:nvPr/>
        </p:nvSpPr>
        <p:spPr>
          <a:xfrm>
            <a:off x="6166281" y="2701633"/>
            <a:ext cx="1800000" cy="3826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Hind" panose="02000000000000000000" pitchFamily="2" charset="77"/>
                <a:cs typeface="Hind" panose="02000000000000000000" pitchFamily="2" charset="77"/>
              </a:rPr>
              <a:t>Action 4</a:t>
            </a:r>
            <a:br>
              <a:rPr lang="en-US" sz="2000" dirty="0"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1800" dirty="0">
                <a:latin typeface="Hind" panose="02000000000000000000" pitchFamily="2" charset="77"/>
                <a:cs typeface="Hind" panose="02000000000000000000" pitchFamily="2" charset="77"/>
              </a:rPr>
              <a:t>Facilitate validation of routing information on a global scale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latin typeface="Hind" panose="02000000000000000000" pitchFamily="2" charset="77"/>
                <a:cs typeface="Hind" panose="02000000000000000000" pitchFamily="2" charset="77"/>
              </a:rPr>
              <a:t>Publicly document ASNs and prefixes that are intended to be advertised to external parties 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72879C2-F424-FD4E-A92E-CEAA235164EE}"/>
              </a:ext>
            </a:extLst>
          </p:cNvPr>
          <p:cNvSpPr txBox="1">
            <a:spLocks/>
          </p:cNvSpPr>
          <p:nvPr/>
        </p:nvSpPr>
        <p:spPr>
          <a:xfrm>
            <a:off x="8129411" y="2701633"/>
            <a:ext cx="1800000" cy="3826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Hind" panose="02000000000000000000" pitchFamily="2" charset="77"/>
                <a:cs typeface="Hind" panose="02000000000000000000" pitchFamily="2" charset="77"/>
              </a:rPr>
              <a:t>Action 5</a:t>
            </a:r>
            <a:br>
              <a:rPr lang="en-US" sz="2000" dirty="0"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1800" dirty="0">
                <a:latin typeface="Hind" panose="02000000000000000000" pitchFamily="2" charset="77"/>
                <a:cs typeface="Hind" panose="02000000000000000000" pitchFamily="2" charset="77"/>
              </a:rPr>
              <a:t>Encourage MANRS adoption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Hind" panose="02000000000000000000" pitchFamily="2" charset="77"/>
                <a:cs typeface="Hind" panose="02000000000000000000" pitchFamily="2" charset="77"/>
              </a:rPr>
              <a:t>Actively encourage MANRS adoption among the peers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CAF8A5F8-A565-7346-A25B-CBE9E42BF6A6}"/>
              </a:ext>
            </a:extLst>
          </p:cNvPr>
          <p:cNvSpPr txBox="1">
            <a:spLocks/>
          </p:cNvSpPr>
          <p:nvPr/>
        </p:nvSpPr>
        <p:spPr>
          <a:xfrm>
            <a:off x="10092541" y="2701633"/>
            <a:ext cx="1800000" cy="382652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Hind" panose="02000000000000000000" pitchFamily="2" charset="77"/>
                <a:cs typeface="Hind" panose="02000000000000000000" pitchFamily="2" charset="77"/>
              </a:rPr>
              <a:t>Action 6</a:t>
            </a:r>
            <a:br>
              <a:rPr lang="en-US" sz="2000" dirty="0"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1800" dirty="0">
                <a:latin typeface="Hind" panose="02000000000000000000" pitchFamily="2" charset="77"/>
                <a:cs typeface="Hind" panose="02000000000000000000" pitchFamily="2" charset="77"/>
              </a:rPr>
              <a:t>Provide monitoring and debugging tools to peering partners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Hind" panose="02000000000000000000" pitchFamily="2" charset="77"/>
                <a:cs typeface="Hind" panose="02000000000000000000" pitchFamily="2" charset="77"/>
              </a:rPr>
              <a:t>Provide monitoring tools to indicate incorrect announcements from peers filtered by CDN &amp; Cloud</a:t>
            </a:r>
          </a:p>
          <a:p>
            <a:pPr lvl="1">
              <a:lnSpc>
                <a:spcPct val="100000"/>
              </a:lnSpc>
            </a:pPr>
            <a:endParaRPr lang="en-US" sz="1600" dirty="0">
              <a:latin typeface="Hind" panose="02000000000000000000" pitchFamily="2" charset="77"/>
              <a:cs typeface="Hind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43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42FBF2F-95F5-1447-9AF9-206912EA280D}"/>
              </a:ext>
            </a:extLst>
          </p:cNvPr>
          <p:cNvSpPr txBox="1">
            <a:spLocks/>
          </p:cNvSpPr>
          <p:nvPr/>
        </p:nvSpPr>
        <p:spPr>
          <a:xfrm>
            <a:off x="6177347" y="1774404"/>
            <a:ext cx="5627660" cy="40802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rgbClr val="FFFFF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rgbClr val="FFFFFF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>
                <a:solidFill>
                  <a:schemeClr val="tx2"/>
                </a:solidFill>
              </a:rPr>
              <a:t>Ongoing Activities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>
                <a:solidFill>
                  <a:schemeClr val="tx2"/>
                </a:solidFill>
              </a:rPr>
              <a:t>Advisory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>
                <a:solidFill>
                  <a:schemeClr val="tx2"/>
                </a:solidFill>
              </a:rPr>
              <a:t>Development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800" dirty="0">
                <a:solidFill>
                  <a:schemeClr val="tx2"/>
                </a:solidFill>
              </a:rPr>
              <a:t>Contribution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2"/>
                </a:solidFill>
              </a:rPr>
              <a:t>Promotion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466B5890-D59F-914F-9722-0440F31505DD}"/>
              </a:ext>
            </a:extLst>
          </p:cNvPr>
          <p:cNvSpPr txBox="1">
            <a:spLocks/>
          </p:cNvSpPr>
          <p:nvPr/>
        </p:nvSpPr>
        <p:spPr>
          <a:xfrm>
            <a:off x="3355298" y="1774404"/>
            <a:ext cx="2662877" cy="40802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182880" rIns="91440" bIns="0" rtlCol="0" anchor="t" anchorCtr="0">
            <a:noAutofit/>
          </a:bodyPr>
          <a:lstStyle>
            <a:lvl1pPr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3200"/>
              </a:spcAft>
              <a:buFont typeface="Arial" charset="0"/>
              <a:defRPr sz="2800" kern="1200" spc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ctr" rtl="0" eaLnBrk="1" fontAlgn="base" hangingPunct="1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Action 2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800" b="1" dirty="0"/>
              <a:t>Promote</a:t>
            </a:r>
            <a:br>
              <a:rPr lang="en-US" sz="2000" dirty="0"/>
            </a:br>
            <a:endParaRPr lang="en-US" sz="2000" dirty="0"/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1800" dirty="0"/>
              <a:t>2-1    Training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1800" dirty="0"/>
              <a:t>2-2   Lab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1800" dirty="0"/>
              <a:t>2-3   Technical Resources</a:t>
            </a:r>
          </a:p>
          <a:p>
            <a:pPr algn="l">
              <a:lnSpc>
                <a:spcPct val="100000"/>
              </a:lnSpc>
            </a:pPr>
            <a:r>
              <a:rPr lang="en-US" sz="1800" dirty="0"/>
              <a:t>2-4   Hands-on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Actions for Vendors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4"/>
          </p:nvPr>
        </p:nvSpPr>
        <p:spPr>
          <a:xfrm>
            <a:off x="533249" y="1774404"/>
            <a:ext cx="2662877" cy="4080295"/>
          </a:xfrm>
          <a:solidFill>
            <a:schemeClr val="tx2">
              <a:lumMod val="20000"/>
              <a:lumOff val="80000"/>
            </a:schemeClr>
          </a:solidFill>
        </p:spPr>
        <p:txBody>
          <a:bodyPr lIns="91440" tIns="182880" rIns="91440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</a:rPr>
              <a:t>Action 1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800" b="1" dirty="0"/>
              <a:t>Provide Solutions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1800" b="1" dirty="0"/>
          </a:p>
          <a:p>
            <a:pPr marL="514350" indent="-514350" algn="l">
              <a:lnSpc>
                <a:spcPct val="100000"/>
              </a:lnSpc>
              <a:spcAft>
                <a:spcPts val="1200"/>
              </a:spcAft>
              <a:buAutoNum type="arabicParenR"/>
            </a:pPr>
            <a:r>
              <a:rPr lang="en-US" sz="1800" dirty="0"/>
              <a:t>Filtering</a:t>
            </a:r>
          </a:p>
          <a:p>
            <a:pPr marL="514350" indent="-514350" algn="l">
              <a:lnSpc>
                <a:spcPct val="100000"/>
              </a:lnSpc>
              <a:spcAft>
                <a:spcPts val="1200"/>
              </a:spcAft>
              <a:buAutoNum type="arabicParenR"/>
            </a:pPr>
            <a:r>
              <a:rPr lang="en-US" sz="1800" dirty="0"/>
              <a:t>Anti-Spoofing</a:t>
            </a:r>
          </a:p>
          <a:p>
            <a:pPr marL="514350" indent="-514350" algn="l">
              <a:lnSpc>
                <a:spcPct val="100000"/>
              </a:lnSpc>
              <a:spcAft>
                <a:spcPts val="1200"/>
              </a:spcAft>
              <a:buAutoNum type="arabicParenR"/>
            </a:pPr>
            <a:r>
              <a:rPr lang="en-US" sz="1800" dirty="0"/>
              <a:t>Filtering (IXP)</a:t>
            </a:r>
          </a:p>
          <a:p>
            <a:pPr marL="514350" indent="-514350" algn="l">
              <a:lnSpc>
                <a:spcPct val="100000"/>
              </a:lnSpc>
              <a:buAutoNum type="arabicParenR"/>
            </a:pPr>
            <a:r>
              <a:rPr lang="en-US" sz="1800" dirty="0">
                <a:solidFill>
                  <a:schemeClr val="tx2"/>
                </a:solidFill>
              </a:rPr>
              <a:t>Protect L2 (IXP)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2CDEF37-006E-254D-A210-0434C0C6BB13}" type="slidenum">
              <a:rPr lang="uk-UA" altLang="en-US" smtClean="0"/>
              <a:pPr/>
              <a:t>14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3525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quarter" idx="12"/>
          </p:nvPr>
        </p:nvSpPr>
        <p:spPr>
          <a:xfrm>
            <a:off x="657468" y="2496632"/>
            <a:ext cx="10674163" cy="1500937"/>
          </a:xfrm>
        </p:spPr>
        <p:txBody>
          <a:bodyPr/>
          <a:lstStyle/>
          <a:p>
            <a:r>
              <a:rPr lang="en-US" dirty="0"/>
              <a:t>The MANRS Observatory</a:t>
            </a:r>
          </a:p>
          <a:p>
            <a:endParaRPr lang="en-US" dirty="0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797DCA1E-7B6B-C042-B29C-7C66D2614AAE}" type="slidenum">
              <a:rPr lang="uk-UA" altLang="en-US" smtClean="0">
                <a:solidFill>
                  <a:schemeClr val="bg1"/>
                </a:solidFill>
              </a:rPr>
              <a:pPr/>
              <a:t>15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sp>
        <p:nvSpPr>
          <p:cNvPr id="2" name="Subtitle 7">
            <a:extLst>
              <a:ext uri="{FF2B5EF4-FFF2-40B4-BE49-F238E27FC236}">
                <a16:creationId xmlns:a16="http://schemas.microsoft.com/office/drawing/2014/main" id="{AA43A6CB-77B8-6D43-E372-FD0066A73737}"/>
              </a:ext>
            </a:extLst>
          </p:cNvPr>
          <p:cNvSpPr txBox="1">
            <a:spLocks/>
          </p:cNvSpPr>
          <p:nvPr/>
        </p:nvSpPr>
        <p:spPr>
          <a:xfrm>
            <a:off x="657468" y="3997569"/>
            <a:ext cx="5715734" cy="3749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Font typeface="Arial" charset="0"/>
              <a:defRPr sz="2000" kern="1200" spc="20">
                <a:solidFill>
                  <a:schemeClr val="tx1"/>
                </a:solidFill>
                <a:latin typeface="+mn-lt"/>
                <a:ea typeface="Hind Medium" charset="0"/>
                <a:cs typeface="Hind Medium" charset="0"/>
              </a:defRPr>
            </a:lvl1pPr>
            <a:lvl2pPr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Font typeface=".AppleSystemUIFont" charset="0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270000" indent="-270000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SzPct val="72000"/>
              <a:buFont typeface=".AppleSystemUIFont" charset="0"/>
              <a:buChar char="—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556650" indent="-233925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Char char="–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772650" indent="-197925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charset="0"/>
              <a:buChar char="•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Checking Conformance</a:t>
            </a:r>
          </a:p>
        </p:txBody>
      </p:sp>
    </p:spTree>
    <p:extLst>
      <p:ext uri="{BB962C8B-B14F-4D97-AF65-F5344CB8AC3E}">
        <p14:creationId xmlns:p14="http://schemas.microsoft.com/office/powerpoint/2010/main" val="32499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98CDE7A-51B6-E74E-AD61-C7658C4B85D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3411" y="0"/>
            <a:ext cx="5318589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5DAD2-2514-9942-A302-78BA6927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3132"/>
            <a:ext cx="8921522" cy="1112409"/>
          </a:xfrm>
        </p:spPr>
        <p:txBody>
          <a:bodyPr/>
          <a:lstStyle/>
          <a:p>
            <a:r>
              <a:rPr lang="en-US" dirty="0"/>
              <a:t>MANRS Observatory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observatory.manrs.org</a:t>
            </a:r>
            <a:r>
              <a:rPr lang="en-US" dirty="0"/>
              <a:t>/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E9C51-B53A-EC4D-851F-7FA4BB49C26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16</a:t>
            </a:fld>
            <a:endParaRPr lang="uk-UA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098E6-8133-854A-B6CA-5D91063086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0000" y="1842893"/>
            <a:ext cx="6004638" cy="45719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Provides a factual state of MANRS readiness over time</a:t>
            </a:r>
          </a:p>
          <a:p>
            <a:r>
              <a:rPr lang="en-US" dirty="0"/>
              <a:t>Measurements are: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Transparent – using publicly accessible data</a:t>
            </a:r>
          </a:p>
          <a:p>
            <a:pPr marL="612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BGPStream</a:t>
            </a:r>
            <a:r>
              <a:rPr lang="en-US" dirty="0"/>
              <a:t> / GRIP</a:t>
            </a:r>
          </a:p>
          <a:p>
            <a:pPr marL="612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CIDR Report </a:t>
            </a:r>
          </a:p>
          <a:p>
            <a:pPr marL="612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CAIDA Spoofer Database</a:t>
            </a:r>
          </a:p>
          <a:p>
            <a:pPr marL="612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RIPE Database / RIPE Stat</a:t>
            </a:r>
          </a:p>
          <a:p>
            <a:pPr marL="612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PeeringDB</a:t>
            </a:r>
            <a:endParaRPr lang="en-US" dirty="0"/>
          </a:p>
          <a:p>
            <a:pPr marL="6129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IRRs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Passive – no cooperation from networks required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Evolving – MANRS community decide what gets measured and how</a:t>
            </a:r>
          </a:p>
        </p:txBody>
      </p:sp>
    </p:spTree>
    <p:extLst>
      <p:ext uri="{BB962C8B-B14F-4D97-AF65-F5344CB8AC3E}">
        <p14:creationId xmlns:p14="http://schemas.microsoft.com/office/powerpoint/2010/main" val="36926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4B8D-6A60-E54E-98C9-24818785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Observatory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02A76-CB7D-3442-8A16-38C2206C1F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17</a:t>
            </a:fld>
            <a:endParaRPr lang="uk-UA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3ED828-4EC0-1D42-81BC-8B42ED6AEDD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8940C-DD35-36E0-637B-60FCD4F2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9"/>
            <a:ext cx="12192000" cy="68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4B8D-6A60-E54E-98C9-24818785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Observatory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02A76-CB7D-3442-8A16-38C2206C1F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18</a:t>
            </a:fld>
            <a:endParaRPr lang="uk-UA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2B28C0-129E-6149-836E-79B67A6B467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2A8B-FE22-993B-708B-4A2AFBD7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4B8D-6A60-E54E-98C9-24818785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Observatory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02A76-CB7D-3442-8A16-38C2206C1F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19</a:t>
            </a:fld>
            <a:endParaRPr lang="uk-UA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3ED828-4EC0-1D42-81BC-8B42ED6AEDD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F8748-5759-D11F-3BA6-62045C1D1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Routing and why is it needed?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540000" y="1548400"/>
            <a:ext cx="11334500" cy="4496800"/>
          </a:xfrm>
        </p:spPr>
        <p:txBody>
          <a:bodyPr/>
          <a:lstStyle/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dirty="0"/>
              <a:t>The Internet is actually a global system of interconnected computer networks using the </a:t>
            </a:r>
            <a:r>
              <a:rPr lang="en-US" sz="2200" b="1" dirty="0"/>
              <a:t>TCP/IP protocols</a:t>
            </a:r>
            <a:endParaRPr lang="en-US" sz="2200" dirty="0"/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b="1" dirty="0"/>
              <a:t>Routing</a:t>
            </a:r>
            <a:r>
              <a:rPr lang="en-US" sz="2200" dirty="0"/>
              <a:t> is needed to get packets from one destination to another (unless on the same subnet)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b="1" dirty="0"/>
              <a:t>Routers</a:t>
            </a:r>
            <a:r>
              <a:rPr lang="en-US" sz="2200" dirty="0"/>
              <a:t> (aka gateways) are </a:t>
            </a:r>
            <a:r>
              <a:rPr lang="en-US" sz="2200" dirty="0" err="1"/>
              <a:t>specialised</a:t>
            </a:r>
            <a:r>
              <a:rPr lang="en-US" sz="2200" dirty="0"/>
              <a:t> computing devices that discover other connected networks and forward packets to them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dirty="0"/>
              <a:t>Each network is connected to the rest of Internet with a router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dirty="0"/>
              <a:t>Packets are forwarded by routers to other routers or final destination, based on IP addresses (usually blocks of IP addresses known as </a:t>
            </a:r>
            <a:r>
              <a:rPr lang="en-US" sz="2200" b="1" dirty="0"/>
              <a:t>prefixes</a:t>
            </a:r>
            <a:r>
              <a:rPr lang="en-US" sz="2200" dirty="0"/>
              <a:t>)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dirty="0"/>
              <a:t>Routers use </a:t>
            </a:r>
            <a:r>
              <a:rPr lang="en-US" sz="2200" b="1" dirty="0"/>
              <a:t>Border Gateway Protocol (BGP) </a:t>
            </a:r>
            <a:r>
              <a:rPr lang="en-US" sz="2200" dirty="0"/>
              <a:t>to exchange “reachability information” - networks they know how to reach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r>
              <a:rPr lang="en-US" sz="2200" dirty="0"/>
              <a:t>Routers build a routing table (i.e. “road map”) to pick the best route when sending a packet</a:t>
            </a:r>
          </a:p>
          <a:p>
            <a:pPr lvl="2">
              <a:lnSpc>
                <a:spcPct val="100000"/>
              </a:lnSpc>
              <a:spcAft>
                <a:spcPts val="1200"/>
              </a:spcAft>
            </a:pPr>
            <a:endParaRPr lang="en-US" sz="2000" dirty="0"/>
          </a:p>
          <a:p>
            <a:pPr lvl="2">
              <a:lnSpc>
                <a:spcPct val="100000"/>
              </a:lnSpc>
              <a:spcAft>
                <a:spcPts val="1200"/>
              </a:spcAft>
            </a:pPr>
            <a:endParaRPr lang="en-US" sz="2000" dirty="0"/>
          </a:p>
          <a:p>
            <a:pPr lvl="2">
              <a:lnSpc>
                <a:spcPct val="100000"/>
              </a:lnSpc>
              <a:spcAft>
                <a:spcPts val="1200"/>
              </a:spcAft>
            </a:pPr>
            <a:endParaRPr lang="en-US" sz="2000" dirty="0"/>
          </a:p>
          <a:p>
            <a:pPr lvl="2">
              <a:lnSpc>
                <a:spcPct val="100000"/>
              </a:lnSpc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076043E4-25C5-1147-87B6-275903E00DC9}" type="slidenum">
              <a:rPr lang="en-GB" altLang="en-US" smtClean="0"/>
              <a:pPr/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502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4B8D-6A60-E54E-98C9-24818785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Observatory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02A76-CB7D-3442-8A16-38C2206C1FF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20</a:t>
            </a:fld>
            <a:endParaRPr lang="uk-UA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3ED828-4EC0-1D42-81BC-8B42ED6AEDD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CDD2-3194-08F4-B397-6356C216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MANRS Implementation Guide</a:t>
            </a:r>
            <a:br>
              <a:rPr lang="en-US" dirty="0"/>
            </a:br>
            <a:r>
              <a:rPr lang="en-US" dirty="0"/>
              <a:t>for Network Operators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541338" y="1916511"/>
            <a:ext cx="5524182" cy="4260452"/>
          </a:xfrm>
        </p:spPr>
        <p:txBody>
          <a:bodyPr>
            <a:normAutofit/>
          </a:bodyPr>
          <a:lstStyle/>
          <a:p>
            <a:r>
              <a:rPr lang="en-US" sz="2400" dirty="0"/>
              <a:t>If you’re not ready to join yet, implementation guidance is available to help you.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Based on Best Current Operational Practices deployed by network operators around the world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Recognition from the RIPE community by being published as RIPE-706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>
                <a:hlinkClick r:id="rId3"/>
              </a:rPr>
              <a:t>https://www.manrs.org/bcop/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2B78-4118-4F90-ADB6-C738423865C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CB9C4-F0BD-D549-93C7-B0535DF4F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250" y="0"/>
            <a:ext cx="577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44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quarter" idx="12"/>
          </p:nvPr>
        </p:nvSpPr>
        <p:spPr>
          <a:xfrm>
            <a:off x="657468" y="2496632"/>
            <a:ext cx="10674163" cy="1500937"/>
          </a:xfrm>
        </p:spPr>
        <p:txBody>
          <a:bodyPr/>
          <a:lstStyle/>
          <a:p>
            <a:r>
              <a:rPr lang="en-US" dirty="0"/>
              <a:t>MANRS Participation</a:t>
            </a:r>
          </a:p>
          <a:p>
            <a:endParaRPr lang="en-US" dirty="0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797DCA1E-7B6B-C042-B29C-7C66D2614AAE}" type="slidenum">
              <a:rPr lang="uk-UA" altLang="en-US" smtClean="0">
                <a:solidFill>
                  <a:schemeClr val="bg1"/>
                </a:solidFill>
              </a:rPr>
              <a:pPr/>
              <a:t>22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sp>
        <p:nvSpPr>
          <p:cNvPr id="2" name="Subtitle 7">
            <a:extLst>
              <a:ext uri="{FF2B5EF4-FFF2-40B4-BE49-F238E27FC236}">
                <a16:creationId xmlns:a16="http://schemas.microsoft.com/office/drawing/2014/main" id="{AA43A6CB-77B8-6D43-E372-FD0066A73737}"/>
              </a:ext>
            </a:extLst>
          </p:cNvPr>
          <p:cNvSpPr txBox="1">
            <a:spLocks/>
          </p:cNvSpPr>
          <p:nvPr/>
        </p:nvSpPr>
        <p:spPr>
          <a:xfrm>
            <a:off x="657468" y="3997569"/>
            <a:ext cx="5715734" cy="37491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ts val="1200"/>
              </a:spcAft>
              <a:buFont typeface="Arial" charset="0"/>
              <a:defRPr sz="2000" kern="1200" spc="20">
                <a:solidFill>
                  <a:schemeClr val="tx1"/>
                </a:solidFill>
                <a:latin typeface="+mn-lt"/>
                <a:ea typeface="Hind Medium" charset="0"/>
                <a:cs typeface="Hind Medium" charset="0"/>
              </a:defRPr>
            </a:lvl1pPr>
            <a:lvl2pPr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Font typeface=".AppleSystemUIFont" charset="0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270000" indent="-270000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SzPct val="72000"/>
              <a:buFont typeface=".AppleSystemUIFont" charset="0"/>
              <a:buChar char="—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556650" indent="-233925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Char char="–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772650" indent="-197925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charset="0"/>
              <a:buChar char="•"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48F24E3-427D-4845-AF99-3E7FFE6DF193}"/>
              </a:ext>
            </a:extLst>
          </p:cNvPr>
          <p:cNvGraphicFramePr>
            <a:graphicFrameLocks/>
          </p:cNvGraphicFramePr>
          <p:nvPr/>
        </p:nvGraphicFramePr>
        <p:xfrm>
          <a:off x="1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BB4607DC-47CA-8746-9F00-A9BAA8B6DDB7}"/>
              </a:ext>
            </a:extLst>
          </p:cNvPr>
          <p:cNvSpPr txBox="1"/>
          <p:nvPr/>
        </p:nvSpPr>
        <p:spPr>
          <a:xfrm>
            <a:off x="13209469" y="106020"/>
            <a:ext cx="543354" cy="46192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bg1">
                    <a:lumMod val="95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300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1C459AD8-F1FE-9B45-86BA-AE508A2D76A6}"/>
              </a:ext>
            </a:extLst>
          </p:cNvPr>
          <p:cNvSpPr txBox="1"/>
          <p:nvPr/>
        </p:nvSpPr>
        <p:spPr>
          <a:xfrm>
            <a:off x="-2005707" y="5478992"/>
            <a:ext cx="300980" cy="4618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bg1">
                    <a:lumMod val="95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59234-2C6A-3341-BFCA-E9A39CCEF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8AB820-61DF-364A-B4AF-D19149734C14}" type="slidenum">
              <a:rPr lang="uk-UA" altLang="en-US" smtClean="0"/>
              <a:pPr/>
              <a:t>23</a:t>
            </a:fld>
            <a:endParaRPr lang="uk-UA" altLang="en-US" dirty="0"/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1C459AD8-F1FE-9B45-86BA-AE508A2D76A6}"/>
              </a:ext>
            </a:extLst>
          </p:cNvPr>
          <p:cNvSpPr txBox="1">
            <a:spLocks noChangeAspect="1"/>
          </p:cNvSpPr>
          <p:nvPr/>
        </p:nvSpPr>
        <p:spPr>
          <a:xfrm>
            <a:off x="-3102257" y="3754705"/>
            <a:ext cx="218741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bg1">
                    <a:lumMod val="95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9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477E7BD-F385-2E44-9D72-97116CF060A2}"/>
              </a:ext>
            </a:extLst>
          </p:cNvPr>
          <p:cNvSpPr txBox="1">
            <a:spLocks/>
          </p:cNvSpPr>
          <p:nvPr/>
        </p:nvSpPr>
        <p:spPr>
          <a:xfrm>
            <a:off x="1365994" y="336980"/>
            <a:ext cx="7231468" cy="110880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charset="0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742 ISPs (929 ASNs)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EFE6967-4A40-074C-B3C3-39A243C37FD6}"/>
              </a:ext>
            </a:extLst>
          </p:cNvPr>
          <p:cNvSpPr txBox="1">
            <a:spLocks/>
          </p:cNvSpPr>
          <p:nvPr/>
        </p:nvSpPr>
        <p:spPr>
          <a:xfrm>
            <a:off x="1365994" y="1228363"/>
            <a:ext cx="3576906" cy="1108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charset="0"/>
              <a:defRPr sz="2400" kern="1200" spc="2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106 IXPs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46692-8A98-924D-A119-A0E1B4F0A1FA}"/>
              </a:ext>
            </a:extLst>
          </p:cNvPr>
          <p:cNvSpPr txBox="1">
            <a:spLocks/>
          </p:cNvSpPr>
          <p:nvPr/>
        </p:nvSpPr>
        <p:spPr>
          <a:xfrm>
            <a:off x="1365994" y="2099236"/>
            <a:ext cx="7231468" cy="1108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charset="0"/>
              <a:defRPr sz="2400" kern="1200" spc="2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22 CDN &amp; Clouds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632C26C-FC23-1A42-97DB-562E79E35602}"/>
              </a:ext>
            </a:extLst>
          </p:cNvPr>
          <p:cNvSpPr txBox="1">
            <a:spLocks/>
          </p:cNvSpPr>
          <p:nvPr/>
        </p:nvSpPr>
        <p:spPr>
          <a:xfrm>
            <a:off x="1365994" y="2990619"/>
            <a:ext cx="7552581" cy="1108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charset="0"/>
              <a:defRPr sz="2400" kern="1200" spc="2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42900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ct val="72000"/>
              <a:buFont typeface="Arial" panose="020B0604020202020204" pitchFamily="34" charset="0"/>
              <a:buChar char="•"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22725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.AppleSystemUIFont" charset="0"/>
              <a:buNone/>
              <a:defRPr sz="24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17625" indent="-3429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SzPct val="75000"/>
              <a:buFont typeface="Arial" panose="020B0604020202020204" pitchFamily="34" charset="0"/>
              <a:buChar char="•"/>
              <a:defRPr sz="2000" kern="1200" spc="2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Hind Regular" panose="02000000000000000000" pitchFamily="2" charset="77"/>
                <a:cs typeface="Hind Regular" panose="02000000000000000000" pitchFamily="2" charset="77"/>
              </a:rPr>
              <a:t>6 Equipment Vendors</a:t>
            </a:r>
          </a:p>
        </p:txBody>
      </p:sp>
    </p:spTree>
    <p:extLst>
      <p:ext uri="{BB962C8B-B14F-4D97-AF65-F5344CB8AC3E}">
        <p14:creationId xmlns:p14="http://schemas.microsoft.com/office/powerpoint/2010/main" val="32310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25103-7D90-2340-881C-36B43309D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60074F2-1090-0744-858A-D1BB34EE7CED}" type="slidenum">
              <a:rPr lang="uk-UA" altLang="en-US" smtClean="0"/>
              <a:pPr>
                <a:spcAft>
                  <a:spcPts val="600"/>
                </a:spcAft>
              </a:pPr>
              <a:t>24</a:t>
            </a:fld>
            <a:endParaRPr lang="uk-UA" altLang="en-US"/>
          </a:p>
        </p:txBody>
      </p:sp>
      <p:pic>
        <p:nvPicPr>
          <p:cNvPr id="11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id="{00E7627C-78EC-0B67-A194-6CA599FC64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15784" y="1361228"/>
            <a:ext cx="6876215" cy="4830542"/>
          </a:xfr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DA1F94E-F360-429A-8F5F-E44176C122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1" y="1389381"/>
            <a:ext cx="4847608" cy="4457628"/>
          </a:xfrm>
        </p:spPr>
        <p:txBody>
          <a:bodyPr/>
          <a:lstStyle/>
          <a:p>
            <a:r>
              <a:rPr lang="en-US" dirty="0"/>
              <a:t>81% of all ASNs have routes registered in IRRs and 27% in RPKI, and these numbers steadily grow.</a:t>
            </a:r>
          </a:p>
          <a:p>
            <a:r>
              <a:rPr lang="en-US" dirty="0"/>
              <a:t>Number of “culprits” – ASNs implicated in one or more suspicious routing events – declines</a:t>
            </a:r>
          </a:p>
          <a:p>
            <a:endParaRPr lang="en-US" dirty="0"/>
          </a:p>
          <a:p>
            <a:r>
              <a:rPr lang="en-US" dirty="0"/>
              <a:t>Data sources: MANRS Observatory, </a:t>
            </a:r>
            <a:r>
              <a:rPr lang="en-US" dirty="0" err="1"/>
              <a:t>BGPStream</a:t>
            </a:r>
            <a:r>
              <a:rPr lang="en-US" dirty="0"/>
              <a:t>, GRIP.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5847C8-371C-BC50-0C77-22ADCF41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8634051" cy="563042"/>
          </a:xfrm>
        </p:spPr>
        <p:txBody>
          <a:bodyPr wrap="square" anchor="t">
            <a:noAutofit/>
          </a:bodyPr>
          <a:lstStyle/>
          <a:p>
            <a:r>
              <a:rPr lang="en-NL" dirty="0"/>
              <a:t>Progress in routing security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4D4C9-B143-4CE3-B651-37D6E33993A9}"/>
              </a:ext>
            </a:extLst>
          </p:cNvPr>
          <p:cNvSpPr txBox="1"/>
          <p:nvPr/>
        </p:nvSpPr>
        <p:spPr>
          <a:xfrm>
            <a:off x="940158" y="1223493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04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AE8C-9DE1-F640-BAF2-886B9EDCA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615" y="342900"/>
            <a:ext cx="10508400" cy="5572800"/>
          </a:xfrm>
        </p:spPr>
        <p:txBody>
          <a:bodyPr/>
          <a:lstStyle/>
          <a:p>
            <a:r>
              <a:rPr lang="en-US" dirty="0"/>
              <a:t>LEARN MORE:</a:t>
            </a:r>
            <a:br>
              <a:rPr lang="en-US" dirty="0"/>
            </a:br>
            <a:r>
              <a:rPr lang="en-US" sz="5400" dirty="0"/>
              <a:t>https://www.manrs.org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Follow us:</a:t>
            </a:r>
          </a:p>
          <a:p>
            <a:endParaRPr lang="en-GB" sz="100" dirty="0"/>
          </a:p>
          <a:p>
            <a:r>
              <a:rPr lang="en-US" dirty="0"/>
              <a:t>		  		/</a:t>
            </a:r>
            <a:r>
              <a:rPr lang="en-US" dirty="0" err="1"/>
              <a:t>RoutingMANRS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>
                <a:solidFill>
                  <a:schemeClr val="bg1"/>
                </a:solidFill>
              </a:rPr>
              <a:pPr/>
              <a:t>25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2B3C17-C3ED-3B42-9889-AE71FB5C3D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273" y="4392407"/>
            <a:ext cx="1110758" cy="1110758"/>
          </a:xfrm>
          <a:prstGeom prst="rect">
            <a:avLst/>
          </a:prstGeom>
        </p:spPr>
      </p:pic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98B8BAC0-6455-DD4D-B270-B6977D5952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515" y="4388660"/>
            <a:ext cx="1110758" cy="1110758"/>
          </a:xfrm>
          <a:prstGeom prst="rect">
            <a:avLst/>
          </a:prstGeom>
        </p:spPr>
      </p:pic>
      <p:pic>
        <p:nvPicPr>
          <p:cNvPr id="15" name="Picture 14" descr="A picture containing object, drawing, clock&#10;&#10;Description automatically generated">
            <a:extLst>
              <a:ext uri="{FF2B5EF4-FFF2-40B4-BE49-F238E27FC236}">
                <a16:creationId xmlns:a16="http://schemas.microsoft.com/office/drawing/2014/main" id="{9C581444-CF89-B54C-9B7A-991FF403C7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031" y="4396154"/>
            <a:ext cx="1110758" cy="11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C896C0-851D-1248-8E47-E020277C0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3154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01B065-1619-0B46-B10B-366AEF8142B3}"/>
              </a:ext>
            </a:extLst>
          </p:cNvPr>
          <p:cNvSpPr/>
          <p:nvPr/>
        </p:nvSpPr>
        <p:spPr>
          <a:xfrm>
            <a:off x="10040577" y="6437352"/>
            <a:ext cx="2151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www.caida.org</a:t>
            </a:r>
            <a:r>
              <a:rPr lang="en-US" sz="1600" dirty="0"/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9F107-1B99-8842-93B6-67D32AFA34E7}"/>
              </a:ext>
            </a:extLst>
          </p:cNvPr>
          <p:cNvSpPr txBox="1"/>
          <p:nvPr/>
        </p:nvSpPr>
        <p:spPr>
          <a:xfrm>
            <a:off x="339968" y="1442498"/>
            <a:ext cx="52050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(as of 13 November 2022)</a:t>
            </a:r>
          </a:p>
          <a:p>
            <a:endParaRPr lang="en-US" sz="2000" dirty="0"/>
          </a:p>
          <a:p>
            <a:r>
              <a:rPr lang="en-US" sz="2000" dirty="0"/>
              <a:t>73,995 networks known as Autonomous Systems connected to Internet, each using a unique Autonomous System Number (ASN) for identification</a:t>
            </a:r>
          </a:p>
          <a:p>
            <a:endParaRPr lang="en-US" sz="2000" dirty="0"/>
          </a:p>
          <a:p>
            <a:r>
              <a:rPr lang="en-US" sz="2000" dirty="0"/>
              <a:t>937,244 advertised IP prefixes (routes)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A4634-3760-D54E-BD63-DC3EBB2D24A6}"/>
              </a:ext>
            </a:extLst>
          </p:cNvPr>
          <p:cNvSpPr txBox="1"/>
          <p:nvPr/>
        </p:nvSpPr>
        <p:spPr>
          <a:xfrm>
            <a:off x="339968" y="433754"/>
            <a:ext cx="5205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2"/>
                </a:solidFill>
                <a:latin typeface="+mj-lt"/>
              </a:rPr>
              <a:t>Global Routing System Overview</a:t>
            </a:r>
            <a:endParaRPr lang="en-US" sz="3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93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Routing Problem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Caption 10/12pt</a:t>
            </a:r>
          </a:p>
          <a:p>
            <a:pPr lvl="1"/>
            <a:r>
              <a:rPr lang="en-GB"/>
              <a:t>Caption body copy</a:t>
            </a:r>
          </a:p>
          <a:p>
            <a:endParaRPr lang="en-GB" dirty="0"/>
          </a:p>
        </p:txBody>
      </p:sp>
      <p:sp>
        <p:nvSpPr>
          <p:cNvPr id="45061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7A18CBEE-14D7-EB43-9B05-C1BAD322486B}" type="slidenum">
              <a:rPr lang="uk-UA" altLang="en-US" smtClean="0"/>
              <a:pPr/>
              <a:t>4</a:t>
            </a:fld>
            <a:endParaRPr lang="uk-UA" alt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22"/>
          </p:nvPr>
        </p:nvSpPr>
        <p:spPr>
          <a:xfrm>
            <a:off x="540000" y="1548400"/>
            <a:ext cx="5478179" cy="35511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The Border Gateway Protocol (BGP) used by the Internet routing system is based entirely on </a:t>
            </a:r>
            <a:r>
              <a:rPr lang="en-US" sz="2800" i="1" dirty="0"/>
              <a:t>unverified trust</a:t>
            </a:r>
            <a:r>
              <a:rPr lang="en-US" sz="2800" dirty="0"/>
              <a:t> between networks</a:t>
            </a:r>
          </a:p>
          <a:p>
            <a:pPr marL="3429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No built-in validation that updates are legitimate</a:t>
            </a:r>
          </a:p>
          <a:p>
            <a:pPr marL="3429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Any network can announce any ASN or IP prefix</a:t>
            </a:r>
          </a:p>
          <a:p>
            <a:pPr marL="3429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dirty="0"/>
              <a:t>Any network can claim to be another network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855" y="0"/>
            <a:ext cx="6023145" cy="6858000"/>
          </a:xfrm>
        </p:spPr>
      </p:pic>
    </p:spTree>
    <p:extLst>
      <p:ext uri="{BB962C8B-B14F-4D97-AF65-F5344CB8AC3E}">
        <p14:creationId xmlns:p14="http://schemas.microsoft.com/office/powerpoint/2010/main" val="4124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5762" y="576262"/>
            <a:ext cx="11515723" cy="537799"/>
          </a:xfrm>
        </p:spPr>
        <p:txBody>
          <a:bodyPr/>
          <a:lstStyle/>
          <a:p>
            <a:r>
              <a:rPr lang="en-GB" sz="3000" dirty="0"/>
              <a:t>Routing Incidents Cause Real World Problems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9E1E4A-834C-074E-9FF0-961A1F8067B6}" type="slidenum">
              <a:rPr lang="en-GB" altLang="en-US" noProof="0" smtClean="0"/>
              <a:pPr/>
              <a:t>5</a:t>
            </a:fld>
            <a:endParaRPr lang="en-GB" alt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069975" y="1562100"/>
            <a:ext cx="11122025" cy="3794125"/>
          </a:xfrm>
        </p:spPr>
        <p:txBody>
          <a:bodyPr>
            <a:normAutofit/>
          </a:bodyPr>
          <a:lstStyle/>
          <a:p>
            <a:pPr marL="457200" lvl="1">
              <a:lnSpc>
                <a:spcPct val="120000"/>
              </a:lnSpc>
            </a:pPr>
            <a:endParaRPr lang="en-US" dirty="0"/>
          </a:p>
          <a:p>
            <a:pPr marL="725488" lvl="1" indent="-268288">
              <a:lnSpc>
                <a:spcPct val="120000"/>
              </a:lnSpc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81D014-8312-FD42-9B3E-BE6D924E7CFB}"/>
              </a:ext>
            </a:extLst>
          </p:cNvPr>
          <p:cNvGraphicFramePr>
            <a:graphicFrameLocks noGrp="1"/>
          </p:cNvGraphicFramePr>
          <p:nvPr/>
        </p:nvGraphicFramePr>
        <p:xfrm>
          <a:off x="385763" y="1307782"/>
          <a:ext cx="11515724" cy="5455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74">
                  <a:extLst>
                    <a:ext uri="{9D8B030D-6E8A-4147-A177-3AD203B41FA5}">
                      <a16:colId xmlns:a16="http://schemas.microsoft.com/office/drawing/2014/main" val="251979578"/>
                    </a:ext>
                  </a:extLst>
                </a:gridCol>
                <a:gridCol w="3765423">
                  <a:extLst>
                    <a:ext uri="{9D8B030D-6E8A-4147-A177-3AD203B41FA5}">
                      <a16:colId xmlns:a16="http://schemas.microsoft.com/office/drawing/2014/main" val="269541594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91660064"/>
                    </a:ext>
                  </a:extLst>
                </a:gridCol>
                <a:gridCol w="3426227">
                  <a:extLst>
                    <a:ext uri="{9D8B030D-6E8A-4147-A177-3AD203B41FA5}">
                      <a16:colId xmlns:a16="http://schemas.microsoft.com/office/drawing/2014/main" val="4254707045"/>
                    </a:ext>
                  </a:extLst>
                </a:gridCol>
              </a:tblGrid>
              <a:tr h="458545"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Explanation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Repercussions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161824"/>
                  </a:ext>
                </a:extLst>
              </a:tr>
              <a:tr h="1881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Route Leak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 network operator with multiple upstream providers (often due to accidental misconfiguration) announces to one upstream provider that is has a route to a destination through the other upstream provider.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Can be used for a MITM, including traffic inspection, modification and reconnaissance.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/>
                        <a:t>June 2019. Verizon accepted incorrect routes from DQE Communications that diverted traffic destined for Cloudflare, Facebook &amp; Amazon. </a:t>
                      </a:r>
                      <a:endParaRPr lang="en-US" dirty="0"/>
                    </a:p>
                    <a:p>
                      <a:endParaRPr lang="en-US" sz="1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391560"/>
                  </a:ext>
                </a:extLst>
              </a:tr>
              <a:tr h="1515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Prefix/Route Hijacking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 network operator or attacker impersonates another network operator, pretending that a server or network is their client.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Packets are forwarded to the wrong place and can cause Denial of Service (DoS) attacks or traffic interception.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/>
                        <a:t>The 2008 YouTube hijack</a:t>
                      </a:r>
                    </a:p>
                    <a:p>
                      <a:r>
                        <a:rPr lang="en-US" sz="1800" i="1" dirty="0"/>
                        <a:t>April 2018 Amazon Route 53 hijack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20772"/>
                  </a:ext>
                </a:extLst>
              </a:tr>
              <a:tr h="1469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IP Address Spoofing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Someone creates IP packets with a false source IP address to hide the identity of the sender or to impersonate another computing system.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The root cause of reflection DDoS attacks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March 1, 2018. Memcached 1.3Tb/s reflection-amplification attack reported by Akamai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353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81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routing system is constantly under attack – incidents every 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9E1E4A-834C-074E-9FF0-961A1F8067B6}" type="slidenum">
              <a:rPr lang="en-GB" altLang="en-US" noProof="0" smtClean="0"/>
              <a:pPr/>
              <a:t>6</a:t>
            </a:fld>
            <a:endParaRPr lang="en-GB" alt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8335256" y="6113462"/>
            <a:ext cx="242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bgpstream.com</a:t>
            </a:r>
            <a:r>
              <a:rPr lang="en-GB" dirty="0"/>
              <a:t>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77A97-6848-BF48-818B-EEFA119BB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6" y="1735137"/>
            <a:ext cx="1112079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quarter" idx="12"/>
          </p:nvPr>
        </p:nvSpPr>
        <p:spPr>
          <a:xfrm>
            <a:off x="657468" y="2496632"/>
            <a:ext cx="10772532" cy="1257669"/>
          </a:xfrm>
        </p:spPr>
        <p:txBody>
          <a:bodyPr/>
          <a:lstStyle/>
          <a:p>
            <a:r>
              <a:rPr lang="en-US" dirty="0"/>
              <a:t>What can be done to fix routing problems?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797DCA1E-7B6B-C042-B29C-7C66D2614AAE}" type="slidenum">
              <a:rPr lang="uk-UA" altLang="en-US" smtClean="0">
                <a:solidFill>
                  <a:schemeClr val="bg1"/>
                </a:solidFill>
              </a:rPr>
              <a:pPr/>
              <a:t>7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6BBEC-F14A-6C4F-BBD9-483F025A2E29}"/>
              </a:ext>
            </a:extLst>
          </p:cNvPr>
          <p:cNvSpPr txBox="1"/>
          <p:nvPr/>
        </p:nvSpPr>
        <p:spPr>
          <a:xfrm>
            <a:off x="5163671" y="2832847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GB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48D11-C5D6-1A46-B310-7A4AE7AF5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5A0B-2566-C545-A696-EA134776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routing security so hard?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79EBA1-BCCB-A34F-9DEC-3C88D5E5F03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8</a:t>
            </a:fld>
            <a:endParaRPr lang="uk-UA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353C1-2175-054C-87F6-42C70F613B6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6503" y="1561539"/>
            <a:ext cx="11121775" cy="449470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Each operator needs to contribute to routing security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Little incentive – implementing routing security measures doesn’t bring immediate benefits for an operator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Routing incidents can be hard to identify, debug and fix</a:t>
            </a:r>
          </a:p>
          <a:p>
            <a:endParaRPr lang="en-US" sz="3200" dirty="0"/>
          </a:p>
          <a:p>
            <a:r>
              <a:rPr lang="en-US" sz="3200" b="1" dirty="0"/>
              <a:t>This is a typical collective action problem!</a:t>
            </a:r>
          </a:p>
          <a:p>
            <a:pPr lvl="1"/>
            <a:endParaRPr lang="en-US" sz="3200" dirty="0"/>
          </a:p>
          <a:p>
            <a:pPr lvl="1" algn="r"/>
            <a:endParaRPr lang="en-US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83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quarter" idx="12"/>
          </p:nvPr>
        </p:nvSpPr>
        <p:spPr>
          <a:xfrm>
            <a:off x="518921" y="1338097"/>
            <a:ext cx="10674163" cy="1257669"/>
          </a:xfrm>
        </p:spPr>
        <p:txBody>
          <a:bodyPr/>
          <a:lstStyle/>
          <a:p>
            <a:r>
              <a:rPr lang="en-US" dirty="0"/>
              <a:t>Introduction to MANRS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ind Light" charset="0"/>
                <a:ea typeface="ＭＳ Ｐゴシック" charset="-128"/>
              </a:defRPr>
            </a:lvl9pPr>
          </a:lstStyle>
          <a:p>
            <a:fld id="{797DCA1E-7B6B-C042-B29C-7C66D2614AAE}" type="slidenum">
              <a:rPr lang="uk-UA" altLang="en-US" smtClean="0">
                <a:solidFill>
                  <a:schemeClr val="bg1"/>
                </a:solidFill>
              </a:rPr>
              <a:pPr/>
              <a:t>9</a:t>
            </a:fld>
            <a:endParaRPr lang="uk-UA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6BBEC-F14A-6C4F-BBD9-483F025A2E29}"/>
              </a:ext>
            </a:extLst>
          </p:cNvPr>
          <p:cNvSpPr txBox="1"/>
          <p:nvPr/>
        </p:nvSpPr>
        <p:spPr>
          <a:xfrm>
            <a:off x="5163671" y="2832847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algn="l"/>
            <a:endParaRPr lang="en-GB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48D11-C5D6-1A46-B310-7A4AE7AF5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922" y="3018909"/>
            <a:ext cx="11142853" cy="2877660"/>
          </a:xfrm>
        </p:spPr>
        <p:txBody>
          <a:bodyPr/>
          <a:lstStyle/>
          <a:p>
            <a:r>
              <a:rPr lang="en-US" b="1" dirty="0"/>
              <a:t>Provides well-defined actions to eliminate the most common threats in the global routing system</a:t>
            </a:r>
          </a:p>
          <a:p>
            <a:r>
              <a:rPr lang="en-US" b="1" dirty="0"/>
              <a:t>Brings together established industry best practices </a:t>
            </a:r>
          </a:p>
          <a:p>
            <a:r>
              <a:rPr lang="en-US" b="1" dirty="0"/>
              <a:t>Based on collaboration among participants and shared responsibility for the Internet infrastructure</a:t>
            </a:r>
          </a:p>
          <a:p>
            <a:r>
              <a:rPr lang="en-US" b="1" dirty="0"/>
              <a:t>4 </a:t>
            </a:r>
            <a:r>
              <a:rPr lang="en-US" b="1" dirty="0" err="1"/>
              <a:t>programmes</a:t>
            </a:r>
            <a:r>
              <a:rPr lang="en-US" b="1" dirty="0"/>
              <a:t> for Network Operators, IXPs, CDN/Cloud Providers &amp; Vendors (no fees)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SOC - Blue template">
  <a:themeElements>
    <a:clrScheme name="01-ISOC-Blue">
      <a:dk1>
        <a:srgbClr val="0C1C2C"/>
      </a:dk1>
      <a:lt1>
        <a:srgbClr val="EEF2EC"/>
      </a:lt1>
      <a:dk2>
        <a:srgbClr val="3A82E4"/>
      </a:dk2>
      <a:lt2>
        <a:srgbClr val="DEDAD0"/>
      </a:lt2>
      <a:accent1>
        <a:srgbClr val="24366E"/>
      </a:accent1>
      <a:accent2>
        <a:srgbClr val="3A82E4"/>
      </a:accent2>
      <a:accent3>
        <a:srgbClr val="40B2A4"/>
      </a:accent3>
      <a:accent4>
        <a:srgbClr val="7E245C"/>
      </a:accent4>
      <a:accent5>
        <a:srgbClr val="D25238"/>
      </a:accent5>
      <a:accent6>
        <a:srgbClr val="EECA4A"/>
      </a:accent6>
      <a:hlink>
        <a:srgbClr val="0C1C2C"/>
      </a:hlink>
      <a:folHlink>
        <a:srgbClr val="0C1C2C"/>
      </a:folHlink>
    </a:clrScheme>
    <a:fontScheme name="Office 2">
      <a:majorFont>
        <a:latin typeface="Hind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ind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_Template_2016-08-01_EN_FINAL_v01" id="{A54EDF76-BC50-A141-919C-AAA078EF3472}" vid="{A822C970-8AC5-F64D-9031-5FB6A741FE2F}"/>
    </a:ext>
  </a:extLst>
</a:theme>
</file>

<file path=ppt/theme/theme2.xml><?xml version="1.0" encoding="utf-8"?>
<a:theme xmlns:a="http://schemas.openxmlformats.org/drawingml/2006/main" name="ISOC - Green template">
  <a:themeElements>
    <a:clrScheme name="01-ISOC-Green">
      <a:dk1>
        <a:srgbClr val="0C1C2C"/>
      </a:dk1>
      <a:lt1>
        <a:srgbClr val="EEF2EC"/>
      </a:lt1>
      <a:dk2>
        <a:srgbClr val="40B2A4"/>
      </a:dk2>
      <a:lt2>
        <a:srgbClr val="DEDAD0"/>
      </a:lt2>
      <a:accent1>
        <a:srgbClr val="24366E"/>
      </a:accent1>
      <a:accent2>
        <a:srgbClr val="3A82E4"/>
      </a:accent2>
      <a:accent3>
        <a:srgbClr val="40B2A4"/>
      </a:accent3>
      <a:accent4>
        <a:srgbClr val="7E245C"/>
      </a:accent4>
      <a:accent5>
        <a:srgbClr val="D25238"/>
      </a:accent5>
      <a:accent6>
        <a:srgbClr val="EECA4A"/>
      </a:accent6>
      <a:hlink>
        <a:srgbClr val="0C1C2C"/>
      </a:hlink>
      <a:folHlink>
        <a:srgbClr val="0C1C2C"/>
      </a:folHlink>
    </a:clrScheme>
    <a:fontScheme name="Office 2">
      <a:majorFont>
        <a:latin typeface="Hind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ind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2016-08-01_EN_FINAL_v01" id="{A54EDF76-BC50-A141-919C-AAA078EF3472}" vid="{601FD1F2-0986-124C-93D2-021F5AF625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MANRS Revisited</Template>
  <TotalTime>46833</TotalTime>
  <Words>1526</Words>
  <Application>Microsoft Macintosh PowerPoint</Application>
  <PresentationFormat>Widescreen</PresentationFormat>
  <Paragraphs>234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.AppleSystemUIFont</vt:lpstr>
      <vt:lpstr>Arial</vt:lpstr>
      <vt:lpstr>Calibri</vt:lpstr>
      <vt:lpstr>Hind</vt:lpstr>
      <vt:lpstr>Hind Light</vt:lpstr>
      <vt:lpstr>Hind Medium</vt:lpstr>
      <vt:lpstr>Hind Regular</vt:lpstr>
      <vt:lpstr>ISOC - Blue template</vt:lpstr>
      <vt:lpstr>ISOC - Green template</vt:lpstr>
      <vt:lpstr>Routing Security</vt:lpstr>
      <vt:lpstr>What is Routing and why is it needed?</vt:lpstr>
      <vt:lpstr>PowerPoint Presentation</vt:lpstr>
      <vt:lpstr>The Routing Problem</vt:lpstr>
      <vt:lpstr>Routing Incidents Cause Real World Problems</vt:lpstr>
      <vt:lpstr>The routing system is constantly under attack – incidents every day</vt:lpstr>
      <vt:lpstr>PowerPoint Presentation</vt:lpstr>
      <vt:lpstr>Why is routing security so hard?</vt:lpstr>
      <vt:lpstr>PowerPoint Presentation</vt:lpstr>
      <vt:lpstr>What are we looking to achieve? </vt:lpstr>
      <vt:lpstr>MANRS Actions – Network Operators Programme</vt:lpstr>
      <vt:lpstr>MANRS Actions – IXP Programme</vt:lpstr>
      <vt:lpstr>MANRS Actions - CDN &amp; Cloud Programme</vt:lpstr>
      <vt:lpstr>MANRS Actions for Vendors</vt:lpstr>
      <vt:lpstr>PowerPoint Presentation</vt:lpstr>
      <vt:lpstr>MANRS Observatory https://observatory.manrs.org/  </vt:lpstr>
      <vt:lpstr>MANRS Observatory</vt:lpstr>
      <vt:lpstr>MANRS Observatory</vt:lpstr>
      <vt:lpstr>MANRS Observatory</vt:lpstr>
      <vt:lpstr>MANRS Observatory</vt:lpstr>
      <vt:lpstr>MANRS Implementation Guide for Network Operators</vt:lpstr>
      <vt:lpstr>PowerPoint Presentation</vt:lpstr>
      <vt:lpstr>PowerPoint Presentation</vt:lpstr>
      <vt:lpstr>Progress in routing security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MANRS</dc:title>
  <dc:creator>Megan Kruse</dc:creator>
  <cp:lastModifiedBy>Kevin Meynell</cp:lastModifiedBy>
  <cp:revision>340</cp:revision>
  <cp:lastPrinted>2019-07-31T04:51:32Z</cp:lastPrinted>
  <dcterms:created xsi:type="dcterms:W3CDTF">2017-09-12T16:56:16Z</dcterms:created>
  <dcterms:modified xsi:type="dcterms:W3CDTF">2022-11-16T03:31:09Z</dcterms:modified>
</cp:coreProperties>
</file>